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70" r:id="rId6"/>
    <p:sldId id="261" r:id="rId7"/>
    <p:sldId id="262" r:id="rId8"/>
    <p:sldId id="271" r:id="rId9"/>
    <p:sldId id="263" r:id="rId10"/>
    <p:sldId id="268" r:id="rId11"/>
    <p:sldId id="264" r:id="rId12"/>
    <p:sldId id="272" r:id="rId13"/>
    <p:sldId id="273" r:id="rId14"/>
    <p:sldId id="269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1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3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7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4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4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5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7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7658-0665-1440-AFB3-727770A0C08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C566-4728-614A-8741-7689FD7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1" descr="030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818" y="2867889"/>
            <a:ext cx="5334000" cy="3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854" y="-41565"/>
            <a:ext cx="9144000" cy="4151185"/>
          </a:xfrm>
        </p:spPr>
        <p:txBody>
          <a:bodyPr>
            <a:noAutofit/>
          </a:bodyPr>
          <a:lstStyle/>
          <a:p>
            <a:r>
              <a:rPr lang="en-US" dirty="0" smtClean="0"/>
              <a:t>We need </a:t>
            </a:r>
            <a:r>
              <a:rPr lang="en-US" dirty="0" smtClean="0">
                <a:solidFill>
                  <a:srgbClr val="FF0000"/>
                </a:solidFill>
              </a:rPr>
              <a:t>cycles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recycle matter.</a:t>
            </a:r>
            <a:br>
              <a:rPr lang="en-US" dirty="0" smtClean="0"/>
            </a:br>
            <a:r>
              <a:rPr lang="en-US" dirty="0" smtClean="0"/>
              <a:t>You can be sure</a:t>
            </a:r>
            <a:br>
              <a:rPr lang="en-US" dirty="0" smtClean="0"/>
            </a:br>
            <a:r>
              <a:rPr lang="en-US" dirty="0" smtClean="0"/>
              <a:t>These </a:t>
            </a:r>
            <a:r>
              <a:rPr lang="en-US" dirty="0" smtClean="0">
                <a:solidFill>
                  <a:srgbClr val="FF0000"/>
                </a:solidFill>
              </a:rPr>
              <a:t>elements </a:t>
            </a:r>
            <a:r>
              <a:rPr lang="en-US" dirty="0" smtClean="0"/>
              <a:t>makes our lives better.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5819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Nitrogen_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9" y="2468558"/>
            <a:ext cx="6761018" cy="438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403"/>
            <a:ext cx="8458200" cy="221578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Biogeochemical Cycles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happen again and again </a:t>
            </a:r>
            <a:r>
              <a:rPr lang="en-US" sz="3200" dirty="0" smtClean="0">
                <a:solidFill>
                  <a:srgbClr val="FF0000"/>
                </a:solidFill>
              </a:rPr>
              <a:t>Biogeochemical Cycles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>Is how chemicals move from living things</a:t>
            </a:r>
            <a:br>
              <a:rPr lang="en-US" sz="3200" dirty="0" smtClean="0"/>
            </a:br>
            <a:r>
              <a:rPr lang="en-US" sz="3200" dirty="0" smtClean="0"/>
              <a:t>to nonliving</a:t>
            </a:r>
            <a:br>
              <a:rPr lang="en-US" sz="3200" dirty="0" smtClean="0"/>
            </a:br>
            <a:r>
              <a:rPr lang="en-US" sz="3200" dirty="0" smtClean="0"/>
              <a:t>back to living.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7782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69" y="149802"/>
            <a:ext cx="5648608" cy="4286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1" y="4325216"/>
            <a:ext cx="5237017" cy="2231789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Carbon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is available to plants</a:t>
            </a:r>
            <a:br>
              <a:rPr lang="en-US" sz="4800" dirty="0" smtClean="0"/>
            </a:br>
            <a:r>
              <a:rPr lang="en-US" sz="4800" dirty="0" smtClean="0"/>
              <a:t>through fossil </a:t>
            </a:r>
            <a:r>
              <a:rPr lang="en-US" sz="4800" dirty="0" smtClean="0"/>
              <a:t>fuels and </a:t>
            </a:r>
            <a:r>
              <a:rPr lang="en-US" sz="4800" dirty="0" smtClean="0">
                <a:solidFill>
                  <a:srgbClr val="FF0000"/>
                </a:solidFill>
              </a:rPr>
              <a:t>respiration</a:t>
            </a:r>
            <a:r>
              <a:rPr lang="en-US" sz="4800" dirty="0"/>
              <a:t>.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7345208" y="560653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 </a:t>
            </a:r>
          </a:p>
        </p:txBody>
      </p:sp>
    </p:spTree>
    <p:extLst>
      <p:ext uri="{BB962C8B-B14F-4D97-AF65-F5344CB8AC3E}">
        <p14:creationId xmlns:p14="http://schemas.microsoft.com/office/powerpoint/2010/main" val="227184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532" y="2571750"/>
            <a:ext cx="5648608" cy="4286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54255" y="-304800"/>
            <a:ext cx="7772400" cy="3741935"/>
          </a:xfrm>
        </p:spPr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solidFill>
                  <a:srgbClr val="FF0000"/>
                </a:solidFill>
              </a:rPr>
              <a:t>Photosynthesis 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/>
              <a:t>is how </a:t>
            </a:r>
            <a:r>
              <a:rPr lang="en-US" sz="4800" dirty="0" smtClean="0">
                <a:solidFill>
                  <a:srgbClr val="FF0000"/>
                </a:solidFill>
              </a:rPr>
              <a:t>Carbon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gets back in the plant  </a:t>
            </a:r>
            <a:br>
              <a:rPr lang="en-US" sz="4800" dirty="0" smtClean="0"/>
            </a:br>
            <a:r>
              <a:rPr lang="en-US" sz="4800" dirty="0" smtClean="0"/>
              <a:t>through </a:t>
            </a:r>
            <a:r>
              <a:rPr lang="en-US" sz="4800" dirty="0" smtClean="0">
                <a:solidFill>
                  <a:srgbClr val="FF0000"/>
                </a:solidFill>
              </a:rPr>
              <a:t>stomata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2" y="3831215"/>
            <a:ext cx="1895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908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853" y="-2301061"/>
            <a:ext cx="7772400" cy="4977359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/>
              <a:t>And that’s the </a:t>
            </a:r>
            <a:r>
              <a:rPr lang="en-US" sz="4800" dirty="0" smtClean="0">
                <a:solidFill>
                  <a:srgbClr val="FF0000"/>
                </a:solidFill>
              </a:rPr>
              <a:t>carbon cycle</a:t>
            </a:r>
            <a:r>
              <a:rPr lang="en-US" sz="4800" dirty="0" smtClean="0"/>
              <a:t>. 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7" y="866775"/>
            <a:ext cx="67532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30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022" y="1502627"/>
            <a:ext cx="8052682" cy="3930294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chemical Cycles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happen again and again </a:t>
            </a:r>
            <a:r>
              <a:rPr lang="en-US" sz="5400" dirty="0" smtClean="0">
                <a:solidFill>
                  <a:srgbClr val="FF0000"/>
                </a:solidFill>
              </a:rPr>
              <a:t>Biogeochemical Cycles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/>
              <a:t>Is how chemicals move from living things</a:t>
            </a:r>
            <a:br>
              <a:rPr lang="en-US" sz="5400" dirty="0" smtClean="0"/>
            </a:br>
            <a:r>
              <a:rPr lang="en-US" sz="5400" dirty="0" smtClean="0"/>
              <a:t>to nonliving</a:t>
            </a:r>
            <a:br>
              <a:rPr lang="en-US" sz="5400" dirty="0" smtClean="0"/>
            </a:br>
            <a:r>
              <a:rPr lang="en-US" sz="5400" dirty="0" smtClean="0"/>
              <a:t>back to living.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0285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318" y="-312318"/>
            <a:ext cx="8052682" cy="3930294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Biogeochemical </a:t>
            </a:r>
            <a:r>
              <a:rPr lang="en-US" sz="5400" dirty="0" smtClean="0">
                <a:solidFill>
                  <a:srgbClr val="FF0000"/>
                </a:solidFill>
              </a:rPr>
              <a:t>Cycles</a:t>
            </a:r>
            <a:br>
              <a:rPr lang="en-US" sz="5400" dirty="0" smtClean="0">
                <a:solidFill>
                  <a:srgbClr val="FF0000"/>
                </a:solidFill>
              </a:rPr>
            </a:b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87" y="1878157"/>
            <a:ext cx="3864344" cy="26522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0" y="3703860"/>
            <a:ext cx="485775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5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31272" y="-773271"/>
            <a:ext cx="10321636" cy="5171319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Carbon</a:t>
            </a:r>
            <a:r>
              <a:rPr lang="en-US" sz="5400" dirty="0" smtClean="0"/>
              <a:t> is needed</a:t>
            </a:r>
            <a:br>
              <a:rPr lang="en-US" sz="5400" dirty="0" smtClean="0"/>
            </a:br>
            <a:r>
              <a:rPr lang="en-US" sz="5400" dirty="0" smtClean="0"/>
              <a:t>in all living things</a:t>
            </a:r>
            <a:br>
              <a:rPr lang="en-US" sz="5400" dirty="0" smtClean="0"/>
            </a:br>
            <a:r>
              <a:rPr lang="en-US" sz="5400" dirty="0" smtClean="0"/>
              <a:t>for </a:t>
            </a:r>
            <a:r>
              <a:rPr lang="en-US" sz="5400" dirty="0" smtClean="0">
                <a:solidFill>
                  <a:srgbClr val="FF0000"/>
                </a:solidFill>
              </a:rPr>
              <a:t>organic</a:t>
            </a:r>
            <a:r>
              <a:rPr lang="en-US" sz="5400" dirty="0" smtClean="0"/>
              <a:t> material</a:t>
            </a:r>
            <a:br>
              <a:rPr lang="en-US" sz="5400" dirty="0" smtClean="0"/>
            </a:br>
            <a:r>
              <a:rPr lang="en-US" sz="5400" dirty="0" smtClean="0"/>
              <a:t>  ‘cause it’s very good </a:t>
            </a:r>
            <a:r>
              <a:rPr lang="en-US" sz="5400" dirty="0" smtClean="0">
                <a:solidFill>
                  <a:srgbClr val="FF0000"/>
                </a:solidFill>
              </a:rPr>
              <a:t>bonding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95" y="3362421"/>
            <a:ext cx="6596495" cy="329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6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945" y="3479148"/>
            <a:ext cx="8950036" cy="335114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Nitrogen</a:t>
            </a:r>
            <a:r>
              <a:rPr lang="en-US" sz="5400" dirty="0" smtClean="0"/>
              <a:t> is important</a:t>
            </a:r>
            <a:br>
              <a:rPr lang="en-US" sz="5400" dirty="0" smtClean="0"/>
            </a:br>
            <a:r>
              <a:rPr lang="en-US" sz="5400" dirty="0" smtClean="0"/>
              <a:t>for making proteins</a:t>
            </a:r>
            <a:br>
              <a:rPr lang="en-US" sz="5400" dirty="0" smtClean="0"/>
            </a:br>
            <a:r>
              <a:rPr lang="en-US" sz="5400" dirty="0" smtClean="0"/>
              <a:t>and</a:t>
            </a:r>
            <a:br>
              <a:rPr lang="en-US" sz="5400" dirty="0" smtClean="0"/>
            </a:br>
            <a:r>
              <a:rPr lang="en-US" sz="5400" dirty="0" smtClean="0"/>
              <a:t>Adenine, Thymine, Guanine, Cytosine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301335"/>
            <a:ext cx="5195454" cy="24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4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166" y="1136411"/>
            <a:ext cx="8052682" cy="4289243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Biogeochemical Cycles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/>
              <a:t>happen again and again </a:t>
            </a:r>
            <a:r>
              <a:rPr lang="en-US" sz="5400" dirty="0" smtClean="0">
                <a:solidFill>
                  <a:srgbClr val="FF0000"/>
                </a:solidFill>
              </a:rPr>
              <a:t>Biogeochemical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Cycles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/>
              <a:t>Is how chemicals move from living things</a:t>
            </a:r>
            <a:br>
              <a:rPr lang="en-US" sz="5400" dirty="0" smtClean="0"/>
            </a:br>
            <a:r>
              <a:rPr lang="en-US" sz="5400" dirty="0" smtClean="0"/>
              <a:t>to nonliving</a:t>
            </a:r>
            <a:br>
              <a:rPr lang="en-US" sz="5400" dirty="0" smtClean="0"/>
            </a:br>
            <a:r>
              <a:rPr lang="en-US" sz="5400" dirty="0" smtClean="0"/>
              <a:t>back to living.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4056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nitrogen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5368636" cy="41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835323"/>
            <a:ext cx="9030024" cy="1068586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</a:t>
            </a:r>
            <a:r>
              <a:rPr lang="en-US" sz="5400" dirty="0" smtClean="0">
                <a:solidFill>
                  <a:srgbClr val="FF0000"/>
                </a:solidFill>
              </a:rPr>
              <a:t>Nitrogen Cycle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/>
              <a:t>Fixes </a:t>
            </a:r>
            <a:r>
              <a:rPr lang="en-US" sz="5400" dirty="0" smtClean="0">
                <a:solidFill>
                  <a:srgbClr val="FF0000"/>
                </a:solidFill>
              </a:rPr>
              <a:t>Nitrogen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7693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nitrogen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28600"/>
            <a:ext cx="6560127" cy="496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76" y="4410091"/>
            <a:ext cx="9030024" cy="3114714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/>
              <a:t>to a form humans can consume</a:t>
            </a:r>
            <a:br>
              <a:rPr lang="en-US" sz="5400" dirty="0" smtClean="0"/>
            </a:br>
            <a:r>
              <a:rPr lang="en-US" sz="5400" dirty="0" smtClean="0"/>
              <a:t>And so plants can absorb it.</a:t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4982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nitrogen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9" y="128588"/>
            <a:ext cx="8574925" cy="461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33055" y="5579546"/>
            <a:ext cx="11693237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Bacteria and Decomposers</a:t>
            </a:r>
            <a:br>
              <a:rPr lang="en-US" sz="5400" dirty="0" smtClean="0"/>
            </a:br>
            <a:r>
              <a:rPr lang="en-US" sz="5400" dirty="0" smtClean="0"/>
              <a:t>living in the soil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8009988" y="48445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607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nitrogen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9" y="128588"/>
            <a:ext cx="8574925" cy="461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33055" y="4844534"/>
            <a:ext cx="11693237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fix nitrogen into</a:t>
            </a:r>
            <a:br>
              <a:rPr lang="en-US" sz="5400" dirty="0" smtClean="0"/>
            </a:br>
            <a:r>
              <a:rPr lang="en-US" sz="5400" dirty="0" smtClean="0"/>
              <a:t> nitrate, nitrite,  </a:t>
            </a:r>
            <a:r>
              <a:rPr lang="en-US" sz="5400" dirty="0" smtClean="0"/>
              <a:t>ammonia.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8009988" y="48445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39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nitrogen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4371109" cy="340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982" y="3063463"/>
            <a:ext cx="7772400" cy="3833654"/>
          </a:xfrm>
        </p:spPr>
        <p:txBody>
          <a:bodyPr>
            <a:noAutofit/>
          </a:bodyPr>
          <a:lstStyle/>
          <a:p>
            <a:r>
              <a:rPr lang="en-US" sz="5400" dirty="0" smtClean="0"/>
              <a:t>Once the nitrogen</a:t>
            </a:r>
            <a:br>
              <a:rPr lang="en-US" sz="5400" dirty="0" smtClean="0"/>
            </a:br>
            <a:r>
              <a:rPr lang="en-US" sz="5400" dirty="0" smtClean="0"/>
              <a:t>is absorbed by the roots,</a:t>
            </a:r>
            <a:br>
              <a:rPr lang="en-US" sz="5400" dirty="0" smtClean="0"/>
            </a:br>
            <a:r>
              <a:rPr lang="en-US" sz="5400" dirty="0" smtClean="0"/>
              <a:t>It’s available for consumers to consume and use.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4403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30</Words>
  <Application>Microsoft Office PowerPoint</Application>
  <PresentationFormat>On-screen Show (4:3)</PresentationFormat>
  <Paragraphs>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We need cycles To recycle matter. You can be sure These elements makes our lives better. </vt:lpstr>
      <vt:lpstr>Carbon is needed in all living things for organic material   ‘cause it’s very good bonding.</vt:lpstr>
      <vt:lpstr>Nitrogen is important for making proteins and Adenine, Thymine, Guanine, Cytosine  </vt:lpstr>
      <vt:lpstr>Biogeochemical Cycles happen again and again Biogeochemical Cycles Is how chemicals move from living things to nonliving back to living.</vt:lpstr>
      <vt:lpstr>The Nitrogen Cycle Fixes Nitrogen  </vt:lpstr>
      <vt:lpstr> to a form humans can consume And so plants can absorb it. </vt:lpstr>
      <vt:lpstr>Bacteria and Decomposers living in the soil  </vt:lpstr>
      <vt:lpstr> fix nitrogen into  nitrate, nitrite,  ammonia. </vt:lpstr>
      <vt:lpstr>Once the nitrogen is absorbed by the roots, It’s available for consumers to consume and use.</vt:lpstr>
      <vt:lpstr>Biogeochemical Cycles happen again and again Biogeochemical Cycles Is how chemicals move from living things to nonliving back to living.</vt:lpstr>
      <vt:lpstr>Carbon is available to plants through fossil fuels and respiration. </vt:lpstr>
      <vt:lpstr> Photosynthesis  is how Carbon  gets back in the plant   through stomata </vt:lpstr>
      <vt:lpstr> And that’s the carbon cycle.  </vt:lpstr>
      <vt:lpstr>chemical Cycles happen again and again Biogeochemical Cycles Is how chemicals move from living things to nonliving back to living.</vt:lpstr>
      <vt:lpstr>Biogeochemical Cycles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need cycles To recycle important matter. You can be sure These elements makes our lives better.</dc:title>
  <dc:creator>ArleviaDavis Davis</dc:creator>
  <cp:lastModifiedBy>Davis, Arlevia</cp:lastModifiedBy>
  <cp:revision>20</cp:revision>
  <dcterms:created xsi:type="dcterms:W3CDTF">2015-09-21T13:27:58Z</dcterms:created>
  <dcterms:modified xsi:type="dcterms:W3CDTF">2017-02-14T21:09:28Z</dcterms:modified>
</cp:coreProperties>
</file>