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2612-A3E2-4008-85FD-DFBD1EF3DD2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304A-78D0-4AE4-A0CF-E98E4C2A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9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2612-A3E2-4008-85FD-DFBD1EF3DD2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304A-78D0-4AE4-A0CF-E98E4C2A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6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2612-A3E2-4008-85FD-DFBD1EF3DD2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304A-78D0-4AE4-A0CF-E98E4C2A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0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2612-A3E2-4008-85FD-DFBD1EF3DD2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304A-78D0-4AE4-A0CF-E98E4C2A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3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2612-A3E2-4008-85FD-DFBD1EF3DD2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304A-78D0-4AE4-A0CF-E98E4C2A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2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2612-A3E2-4008-85FD-DFBD1EF3DD2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304A-78D0-4AE4-A0CF-E98E4C2A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2612-A3E2-4008-85FD-DFBD1EF3DD2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304A-78D0-4AE4-A0CF-E98E4C2A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1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2612-A3E2-4008-85FD-DFBD1EF3DD2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304A-78D0-4AE4-A0CF-E98E4C2A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1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2612-A3E2-4008-85FD-DFBD1EF3DD2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304A-78D0-4AE4-A0CF-E98E4C2A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16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2612-A3E2-4008-85FD-DFBD1EF3DD2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304A-78D0-4AE4-A0CF-E98E4C2A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0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2612-A3E2-4008-85FD-DFBD1EF3DD2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1304A-78D0-4AE4-A0CF-E98E4C2A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0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02612-A3E2-4008-85FD-DFBD1EF3DD21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1304A-78D0-4AE4-A0CF-E98E4C2A2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5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bs.org/wgbh/nova/education/body/create-dna-fingerprint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3429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DNA Fingerprinting</a:t>
            </a:r>
            <a:endParaRPr lang="en-US" dirty="0"/>
          </a:p>
        </p:txBody>
      </p:sp>
      <p:pic>
        <p:nvPicPr>
          <p:cNvPr id="1026" name="Picture 2" descr="https://sp.yimg.com/ib/th?id=H.4729962791634464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36418"/>
            <a:ext cx="3990975" cy="6082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10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s://sp3.yimg.com/ib/th?id=H.4875596538972151&amp;pid=15.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663286"/>
            <a:ext cx="8315700" cy="523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3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cq.ubc.ca/wp-content/DNAfingerprintfamil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3840"/>
            <a:ext cx="8233148" cy="627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55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uspects Matched (DNA)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76400" y="137160"/>
            <a:ext cx="5486400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81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</Words>
  <Application>Microsoft Office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DNA Fingerprinting</vt:lpstr>
      <vt:lpstr>PowerPoint Presentation</vt:lpstr>
      <vt:lpstr>PowerPoint Presentation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Fingerprinting</dc:title>
  <dc:creator>Windows User</dc:creator>
  <cp:lastModifiedBy>Windows User</cp:lastModifiedBy>
  <cp:revision>3</cp:revision>
  <dcterms:created xsi:type="dcterms:W3CDTF">2014-01-23T21:12:53Z</dcterms:created>
  <dcterms:modified xsi:type="dcterms:W3CDTF">2017-01-05T18:34:59Z</dcterms:modified>
</cp:coreProperties>
</file>