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480" y="2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4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719" y="537634"/>
            <a:ext cx="1310879" cy="1144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705" y="537634"/>
            <a:ext cx="3820715" cy="1144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703" y="3128434"/>
            <a:ext cx="2565797" cy="885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3128434"/>
            <a:ext cx="2565798" cy="885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9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5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B55E-0C7A-A743-A70F-FC36EED8C755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3626-F60B-4A41-A352-D5BC586C8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0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7"/>
            <a:ext cx="6858000" cy="91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924" y="915021"/>
            <a:ext cx="3078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Edwardian Script ITC"/>
                <a:cs typeface="Arial Black"/>
              </a:rPr>
              <a:t>Mrs. Davis</a:t>
            </a:r>
            <a:endParaRPr lang="en-US" sz="5400" dirty="0">
              <a:latin typeface="Edwardian Script ITC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257" y="2645959"/>
            <a:ext cx="3209375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/>
                <a:cs typeface="Comic Sans MS"/>
              </a:rPr>
              <a:t>Welcome to Biology!  I am truly excited about you being a part of my class.  I LOVE teaching and I plan on making your experience with Science as FUN and Exciting as possible.</a:t>
            </a:r>
          </a:p>
          <a:p>
            <a:pPr algn="ctr"/>
            <a:endParaRPr lang="en-US" sz="1400" dirty="0" smtClean="0">
              <a:latin typeface="Comic Sans MS"/>
              <a:cs typeface="Comic Sans MS"/>
            </a:endParaRP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I am not saying it will be easy.  There will be challenges, BUT I am here to ensure success.</a:t>
            </a:r>
          </a:p>
          <a:p>
            <a:pPr algn="ctr"/>
            <a:endParaRPr lang="en-US" sz="1400" dirty="0" smtClean="0">
              <a:latin typeface="Comic Sans MS"/>
              <a:cs typeface="Comic Sans MS"/>
            </a:endParaRP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WE CAN DO THIS!  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57" y="5626019"/>
            <a:ext cx="320937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pple Chancery"/>
                <a:cs typeface="Apple Chancery"/>
              </a:rPr>
              <a:t>There is no way I can fit everything I want to share with you into this tiny box.</a:t>
            </a:r>
          </a:p>
          <a:p>
            <a:pPr algn="ctr"/>
            <a:r>
              <a:rPr lang="en-US" sz="1400" dirty="0">
                <a:latin typeface="Apple Chancery"/>
                <a:cs typeface="Apple Chancery"/>
              </a:rPr>
              <a:t>Check out my website for more information about me, my teaching style and ideology.</a:t>
            </a:r>
          </a:p>
          <a:p>
            <a:pPr algn="ctr"/>
            <a:r>
              <a:rPr lang="en-US" sz="1400" dirty="0" smtClean="0">
                <a:latin typeface="Apple Chancery"/>
                <a:cs typeface="Apple Chancery"/>
              </a:rPr>
              <a:t>I was born and raised in Houston, TX.  This is my 15</a:t>
            </a:r>
            <a:r>
              <a:rPr lang="en-US" sz="1400" baseline="30000" dirty="0" smtClean="0">
                <a:latin typeface="Apple Chancery"/>
                <a:cs typeface="Apple Chancery"/>
              </a:rPr>
              <a:t>th</a:t>
            </a:r>
            <a:r>
              <a:rPr lang="en-US" sz="1400" dirty="0" smtClean="0">
                <a:latin typeface="Apple Chancery"/>
                <a:cs typeface="Apple Chancery"/>
              </a:rPr>
              <a:t> year teaching and my 2</a:t>
            </a:r>
            <a:r>
              <a:rPr lang="en-US" sz="1400" baseline="30000" dirty="0" smtClean="0">
                <a:latin typeface="Apple Chancery"/>
                <a:cs typeface="Apple Chancery"/>
              </a:rPr>
              <a:t>nd</a:t>
            </a:r>
            <a:r>
              <a:rPr lang="en-US" sz="1400" dirty="0" smtClean="0">
                <a:latin typeface="Apple Chancery"/>
                <a:cs typeface="Apple Chancery"/>
              </a:rPr>
              <a:t> full year in Mansfield ISD.  I have taught Biology, Chemistry, Physics,  and IPC.  </a:t>
            </a:r>
          </a:p>
          <a:p>
            <a:pPr algn="ctr"/>
            <a:endParaRPr lang="en-US" sz="1400" dirty="0" smtClean="0">
              <a:latin typeface="Apple Chancery"/>
              <a:cs typeface="Apple Chancery"/>
            </a:endParaRPr>
          </a:p>
          <a:p>
            <a:pPr algn="ctr"/>
            <a:r>
              <a:rPr lang="en-US" sz="1400" dirty="0" smtClean="0">
                <a:latin typeface="Apple Chancery"/>
                <a:cs typeface="Apple Chancery"/>
              </a:rPr>
              <a:t>I have 5 kids of my own.  Their ages include 15, 14,8,5, and 3.  </a:t>
            </a:r>
          </a:p>
          <a:p>
            <a:pPr algn="ctr"/>
            <a:r>
              <a:rPr lang="en-US" sz="1600" dirty="0" smtClean="0">
                <a:latin typeface="Apple Chancery"/>
                <a:cs typeface="Apple Chancery"/>
              </a:rPr>
              <a:t> </a:t>
            </a:r>
          </a:p>
          <a:p>
            <a:pPr algn="ctr"/>
            <a:r>
              <a:rPr lang="en-US" sz="1600" b="1" dirty="0" smtClean="0">
                <a:latin typeface="Abadi MT Condensed Extra Bold"/>
                <a:cs typeface="Abadi MT Condensed Extra Bold"/>
              </a:rPr>
              <a:t>Website-</a:t>
            </a:r>
            <a:r>
              <a:rPr lang="en-US" sz="1600" b="1" dirty="0" err="1" smtClean="0">
                <a:latin typeface="Abadi MT Condensed Extra Bold"/>
                <a:cs typeface="Abadi MT Condensed Extra Bold"/>
              </a:rPr>
              <a:t>adavisscience.weebly.com</a:t>
            </a:r>
            <a:endParaRPr lang="en-US" sz="1600" b="1" dirty="0" smtClean="0">
              <a:latin typeface="Abadi MT Condensed Extra Bold"/>
              <a:cs typeface="Abadi MT Condensed Extra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5741" y="4548825"/>
            <a:ext cx="2472094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/>
                <a:cs typeface="Arial Black"/>
              </a:rPr>
              <a:t>School Supplies-Colorful Pens, Colorful-fine tip Sharpies</a:t>
            </a: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Color- Brown, Green, Purple</a:t>
            </a:r>
          </a:p>
          <a:p>
            <a:pPr algn="ctr"/>
            <a:endParaRPr lang="en-US" sz="1400" dirty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Candy- Kit Kat</a:t>
            </a: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Restaurants- Cheddars</a:t>
            </a: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Cotton </a:t>
            </a:r>
            <a:r>
              <a:rPr lang="en-US" sz="1400" smtClean="0">
                <a:latin typeface="Arial Black"/>
                <a:cs typeface="Arial Black"/>
              </a:rPr>
              <a:t>Patch</a:t>
            </a:r>
            <a:r>
              <a:rPr lang="en-US" sz="1400" smtClean="0">
                <a:latin typeface="Arial Black"/>
                <a:cs typeface="Arial Black"/>
              </a:rPr>
              <a:t> </a:t>
            </a: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Fast </a:t>
            </a:r>
            <a:r>
              <a:rPr lang="en-US" sz="1400" dirty="0" smtClean="0">
                <a:latin typeface="Arial Black"/>
                <a:cs typeface="Arial Black"/>
              </a:rPr>
              <a:t>Food-  Chick-</a:t>
            </a:r>
            <a:r>
              <a:rPr lang="en-US" sz="1400" dirty="0" err="1" smtClean="0">
                <a:latin typeface="Arial Black"/>
                <a:cs typeface="Arial Black"/>
              </a:rPr>
              <a:t>Fil</a:t>
            </a:r>
            <a:r>
              <a:rPr lang="en-US" sz="1400" dirty="0" smtClean="0">
                <a:latin typeface="Arial Black"/>
                <a:cs typeface="Arial Black"/>
              </a:rPr>
              <a:t>- A</a:t>
            </a:r>
          </a:p>
          <a:p>
            <a:pPr algn="ctr"/>
            <a:endParaRPr lang="en-US" sz="1400" dirty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 Store- Bath and Body Works</a:t>
            </a:r>
          </a:p>
          <a:p>
            <a:pPr algn="ctr"/>
            <a:endParaRPr lang="en-US" sz="1400" dirty="0"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latin typeface="Arial Black"/>
                <a:cs typeface="Arial Black"/>
              </a:rPr>
              <a:t>Sport-Track and Field</a:t>
            </a: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endParaRPr lang="en-US" sz="1400" dirty="0">
              <a:latin typeface="Arial Black"/>
              <a:cs typeface="Arial Black"/>
            </a:endParaRP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endParaRPr lang="en-US" sz="1400" dirty="0">
              <a:latin typeface="Arial Black"/>
              <a:cs typeface="Arial Black"/>
            </a:endParaRPr>
          </a:p>
          <a:p>
            <a:pPr algn="ctr"/>
            <a:endParaRPr lang="en-US" sz="1400" dirty="0" smtClean="0">
              <a:latin typeface="Arial Black"/>
              <a:cs typeface="Arial Black"/>
            </a:endParaRPr>
          </a:p>
          <a:p>
            <a:pPr algn="ctr"/>
            <a:endParaRPr lang="en-US" sz="1400" dirty="0">
              <a:latin typeface="Arial Black"/>
              <a:cs typeface="Arial Black"/>
            </a:endParaRPr>
          </a:p>
        </p:txBody>
      </p:sp>
      <p:pic>
        <p:nvPicPr>
          <p:cNvPr id="7" name="Picture 6" descr="headshot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1499" r="-1508" b="-1499"/>
          <a:stretch/>
        </p:blipFill>
        <p:spPr>
          <a:xfrm rot="703011">
            <a:off x="4132906" y="606835"/>
            <a:ext cx="2037563" cy="3039202"/>
          </a:xfrm>
          <a:prstGeom prst="ellipse">
            <a:avLst/>
          </a:prstGeom>
          <a:ln w="1270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421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207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Arlevia Davis</dc:creator>
  <cp:lastModifiedBy>Arlevia Davis</cp:lastModifiedBy>
  <cp:revision>4</cp:revision>
  <cp:lastPrinted>2016-08-12T19:47:01Z</cp:lastPrinted>
  <dcterms:created xsi:type="dcterms:W3CDTF">2016-07-23T22:11:40Z</dcterms:created>
  <dcterms:modified xsi:type="dcterms:W3CDTF">2016-08-15T00:37:57Z</dcterms:modified>
</cp:coreProperties>
</file>