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84" r:id="rId7"/>
    <p:sldId id="270" r:id="rId8"/>
    <p:sldId id="283" r:id="rId9"/>
    <p:sldId id="271" r:id="rId10"/>
    <p:sldId id="263" r:id="rId11"/>
    <p:sldId id="264" r:id="rId12"/>
    <p:sldId id="265" r:id="rId13"/>
    <p:sldId id="266" r:id="rId14"/>
    <p:sldId id="259" r:id="rId15"/>
    <p:sldId id="282" r:id="rId16"/>
    <p:sldId id="262" r:id="rId17"/>
    <p:sldId id="285" r:id="rId18"/>
    <p:sldId id="267" r:id="rId19"/>
    <p:sldId id="268" r:id="rId20"/>
    <p:sldId id="269" r:id="rId21"/>
    <p:sldId id="277" r:id="rId22"/>
    <p:sldId id="272" r:id="rId23"/>
    <p:sldId id="273" r:id="rId24"/>
    <p:sldId id="274" r:id="rId25"/>
    <p:sldId id="275" r:id="rId26"/>
    <p:sldId id="281" r:id="rId27"/>
    <p:sldId id="278" r:id="rId28"/>
    <p:sldId id="280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793298"/>
            <a:ext cx="6400800" cy="1295400"/>
          </a:xfrm>
        </p:spPr>
        <p:txBody>
          <a:bodyPr/>
          <a:lstStyle/>
          <a:p>
            <a:r>
              <a:rPr lang="en-US" dirty="0" smtClean="0"/>
              <a:t>This is Evolution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312" y="3917513"/>
            <a:ext cx="7601273" cy="1427025"/>
          </a:xfrm>
        </p:spPr>
        <p:txBody>
          <a:bodyPr>
            <a:noAutofit/>
          </a:bodyPr>
          <a:lstStyle/>
          <a:p>
            <a:r>
              <a:rPr lang="en-US" sz="4400" u="sng" dirty="0">
                <a:solidFill>
                  <a:srgbClr val="FF0000"/>
                </a:solidFill>
              </a:rPr>
              <a:t>Natural selection </a:t>
            </a:r>
            <a:r>
              <a:rPr lang="en-US" sz="4400" dirty="0"/>
              <a:t>leads to </a:t>
            </a:r>
            <a:r>
              <a:rPr lang="en-US" sz="4400" dirty="0" smtClean="0"/>
              <a:t>evolution.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Organisms with the better genes </a:t>
            </a:r>
            <a:br>
              <a:rPr lang="en-US" sz="4400" dirty="0"/>
            </a:br>
            <a:r>
              <a:rPr lang="en-US" sz="4400" dirty="0"/>
              <a:t>Survive and produce offspring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356" y="808279"/>
            <a:ext cx="8280113" cy="4569251"/>
          </a:xfrm>
        </p:spPr>
        <p:txBody>
          <a:bodyPr>
            <a:noAutofit/>
          </a:bodyPr>
          <a:lstStyle/>
          <a:p>
            <a:r>
              <a:rPr lang="en-US" dirty="0"/>
              <a:t>this happens  when the </a:t>
            </a:r>
            <a:r>
              <a:rPr lang="en-US" sz="4400" dirty="0"/>
              <a:t>environment </a:t>
            </a:r>
            <a:br>
              <a:rPr lang="en-US" sz="4400" dirty="0"/>
            </a:br>
            <a:r>
              <a:rPr lang="en-US" sz="4400" dirty="0"/>
              <a:t>Influences or selects</a:t>
            </a:r>
            <a:br>
              <a:rPr lang="en-US" sz="4400" dirty="0"/>
            </a:br>
            <a:r>
              <a:rPr lang="en-US" sz="4400" dirty="0" smtClean="0"/>
              <a:t>living things </a:t>
            </a:r>
            <a:r>
              <a:rPr lang="en-US" sz="4400" dirty="0"/>
              <a:t>with certain characteristics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4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2420126"/>
            <a:ext cx="6400800" cy="3270817"/>
          </a:xfrm>
        </p:spPr>
        <p:txBody>
          <a:bodyPr>
            <a:noAutofit/>
          </a:bodyPr>
          <a:lstStyle/>
          <a:p>
            <a:r>
              <a:rPr lang="en-US" sz="4400" dirty="0"/>
              <a:t>Organisms that have </a:t>
            </a:r>
            <a:r>
              <a:rPr lang="en-US" sz="4400" dirty="0" smtClean="0"/>
              <a:t>traits </a:t>
            </a:r>
            <a:r>
              <a:rPr lang="en-US" sz="4400" dirty="0"/>
              <a:t>best suited </a:t>
            </a:r>
            <a:r>
              <a:rPr lang="en-US" sz="4400" dirty="0" smtClean="0"/>
              <a:t>for </a:t>
            </a:r>
            <a:r>
              <a:rPr lang="en-US" sz="4400" dirty="0" smtClean="0">
                <a:solidFill>
                  <a:srgbClr val="FF0000"/>
                </a:solidFill>
              </a:rPr>
              <a:t>conditions</a:t>
            </a:r>
            <a:r>
              <a:rPr lang="en-US" sz="4400" dirty="0" smtClean="0"/>
              <a:t> </a:t>
            </a:r>
            <a:r>
              <a:rPr lang="en-US" sz="4400" dirty="0"/>
              <a:t>of </a:t>
            </a:r>
            <a:r>
              <a:rPr lang="en-US" sz="4400" dirty="0" smtClean="0"/>
              <a:t>their </a:t>
            </a:r>
            <a:r>
              <a:rPr lang="en-US" sz="4400" dirty="0"/>
              <a:t>life and environment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8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222386"/>
            <a:ext cx="6400800" cy="4441997"/>
          </a:xfrm>
        </p:spPr>
        <p:txBody>
          <a:bodyPr>
            <a:noAutofit/>
          </a:bodyPr>
          <a:lstStyle/>
          <a:p>
            <a:r>
              <a:rPr lang="en-US" sz="4400" dirty="0"/>
              <a:t>Are more </a:t>
            </a:r>
            <a:r>
              <a:rPr lang="en-US" sz="4400" dirty="0" smtClean="0"/>
              <a:t>likely  </a:t>
            </a:r>
            <a:r>
              <a:rPr lang="en-US" sz="4400" dirty="0"/>
              <a:t>to survive and reproduce </a:t>
            </a:r>
            <a:br>
              <a:rPr lang="en-US" sz="4400" dirty="0"/>
            </a:br>
            <a:r>
              <a:rPr lang="en-US" sz="4400" dirty="0"/>
              <a:t>And pass on their traits</a:t>
            </a:r>
            <a:br>
              <a:rPr lang="en-US" sz="4400" dirty="0"/>
            </a:br>
            <a:r>
              <a:rPr lang="en-US" sz="4400" dirty="0"/>
              <a:t>This is </a:t>
            </a:r>
            <a:r>
              <a:rPr lang="en-US" sz="4400" u="sng" dirty="0" smtClean="0">
                <a:solidFill>
                  <a:srgbClr val="FF0000"/>
                </a:solidFill>
              </a:rPr>
              <a:t>“survival </a:t>
            </a:r>
            <a:r>
              <a:rPr lang="en-US" sz="4400" u="sng" dirty="0">
                <a:solidFill>
                  <a:srgbClr val="FF0000"/>
                </a:solidFill>
              </a:rPr>
              <a:t>of the </a:t>
            </a:r>
            <a:r>
              <a:rPr lang="en-US" sz="4400" u="sng" dirty="0" smtClean="0">
                <a:solidFill>
                  <a:srgbClr val="FF0000"/>
                </a:solidFill>
              </a:rPr>
              <a:t>fittest”.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524017"/>
            <a:ext cx="6400800" cy="1911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Evolution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26" y="2469888"/>
            <a:ext cx="3652374" cy="29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250024"/>
            <a:ext cx="6400800" cy="1911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Evolution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2233306"/>
            <a:ext cx="4622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793297"/>
            <a:ext cx="6400800" cy="2330575"/>
          </a:xfrm>
        </p:spPr>
        <p:txBody>
          <a:bodyPr>
            <a:noAutofit/>
          </a:bodyPr>
          <a:lstStyle/>
          <a:p>
            <a:r>
              <a:rPr lang="en-US" sz="4800" dirty="0" smtClean="0"/>
              <a:t>CHANGES IN </a:t>
            </a:r>
            <a:r>
              <a:rPr lang="en-US" sz="4800" u="sng" dirty="0" smtClean="0">
                <a:solidFill>
                  <a:srgbClr val="FF0000"/>
                </a:solidFill>
              </a:rPr>
              <a:t>POPULATIONS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524017"/>
            <a:ext cx="6400800" cy="1911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Evolution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26" y="2469888"/>
            <a:ext cx="3652374" cy="29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2014971"/>
            <a:ext cx="6400800" cy="3584232"/>
          </a:xfrm>
        </p:spPr>
        <p:txBody>
          <a:bodyPr>
            <a:noAutofit/>
          </a:bodyPr>
          <a:lstStyle/>
          <a:p>
            <a:r>
              <a:rPr lang="en-US" sz="4000" dirty="0"/>
              <a:t>Behavior and structures inherited </a:t>
            </a:r>
            <a:br>
              <a:rPr lang="en-US" sz="4000" dirty="0"/>
            </a:br>
            <a:r>
              <a:rPr lang="en-US" sz="4000" dirty="0"/>
              <a:t>Are </a:t>
            </a:r>
            <a:r>
              <a:rPr lang="en-US" sz="4000" dirty="0" smtClean="0"/>
              <a:t>called </a:t>
            </a:r>
            <a:r>
              <a:rPr lang="en-US" sz="4800" u="sng" dirty="0" smtClean="0">
                <a:solidFill>
                  <a:srgbClr val="FF0000"/>
                </a:solidFill>
              </a:rPr>
              <a:t>adaptations.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they </a:t>
            </a:r>
            <a:r>
              <a:rPr lang="en-US" sz="4000" dirty="0"/>
              <a:t>are caused by  </a:t>
            </a:r>
            <a:r>
              <a:rPr lang="en-US" sz="4000" u="sng" dirty="0" smtClean="0">
                <a:solidFill>
                  <a:srgbClr val="FF0000"/>
                </a:solidFill>
              </a:rPr>
              <a:t>mutations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8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925261"/>
            <a:ext cx="6400800" cy="3336799"/>
          </a:xfrm>
        </p:spPr>
        <p:txBody>
          <a:bodyPr>
            <a:noAutofit/>
          </a:bodyPr>
          <a:lstStyle/>
          <a:p>
            <a:r>
              <a:rPr lang="en-US" sz="4400" dirty="0"/>
              <a:t>These </a:t>
            </a:r>
            <a:r>
              <a:rPr lang="en-US" sz="4400" u="sng" dirty="0">
                <a:solidFill>
                  <a:srgbClr val="FF0000"/>
                </a:solidFill>
              </a:rPr>
              <a:t>genetic variations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Are advantageous </a:t>
            </a:r>
            <a:br>
              <a:rPr lang="en-US" sz="4400" dirty="0"/>
            </a:br>
            <a:r>
              <a:rPr lang="en-US" sz="4400" dirty="0" smtClean="0"/>
              <a:t>the </a:t>
            </a:r>
            <a:r>
              <a:rPr lang="en-US" sz="4400" dirty="0"/>
              <a:t>survival of the organism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9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643324"/>
            <a:ext cx="6400800" cy="4876234"/>
          </a:xfrm>
        </p:spPr>
        <p:txBody>
          <a:bodyPr>
            <a:noAutofit/>
          </a:bodyPr>
          <a:lstStyle/>
          <a:p>
            <a:r>
              <a:rPr lang="en-US" sz="4400" dirty="0"/>
              <a:t>Change over time is </a:t>
            </a:r>
            <a:r>
              <a:rPr lang="en-US" sz="4400" u="sng" dirty="0">
                <a:solidFill>
                  <a:srgbClr val="FF0000"/>
                </a:solidFill>
              </a:rPr>
              <a:t>Evolution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look </a:t>
            </a:r>
            <a:r>
              <a:rPr lang="en-US" sz="4400" dirty="0"/>
              <a:t>at technology </a:t>
            </a:r>
            <a:br>
              <a:rPr lang="en-US" sz="4400" dirty="0"/>
            </a:br>
            <a:r>
              <a:rPr lang="en-US" sz="4400" dirty="0"/>
              <a:t>Or the clothes that we </a:t>
            </a:r>
            <a:r>
              <a:rPr lang="en-US" sz="4400" dirty="0" smtClean="0"/>
              <a:t>wear.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5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/>
          <a:lstStyle/>
          <a:p>
            <a:r>
              <a:rPr lang="en-US" dirty="0" smtClean="0"/>
              <a:t>This is Evolution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ev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79" y="1923645"/>
            <a:ext cx="6225267" cy="34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/>
          <a:lstStyle/>
          <a:p>
            <a:r>
              <a:rPr lang="en-US" dirty="0" smtClean="0"/>
              <a:t>This is Evolution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ev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79" y="1923645"/>
            <a:ext cx="6225267" cy="34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2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/>
          <a:lstStyle/>
          <a:p>
            <a:r>
              <a:rPr lang="en-US" dirty="0" smtClean="0"/>
              <a:t>CHANGES IN POPULATIONS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ho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87" y="2473011"/>
            <a:ext cx="5160123" cy="3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/>
          <a:lstStyle/>
          <a:p>
            <a:r>
              <a:rPr lang="en-US" dirty="0" smtClean="0"/>
              <a:t>This is Evolution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o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52" y="1994219"/>
            <a:ext cx="4964769" cy="375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793298"/>
            <a:ext cx="6400800" cy="1295400"/>
          </a:xfrm>
        </p:spPr>
        <p:txBody>
          <a:bodyPr/>
          <a:lstStyle/>
          <a:p>
            <a:r>
              <a:rPr lang="en-US" dirty="0" smtClean="0"/>
              <a:t>This is Evolution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4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is change in a species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816" y="2514599"/>
            <a:ext cx="5014252" cy="324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is change in a species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8" y="2473011"/>
            <a:ext cx="77247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7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is change in a species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186" y="2473011"/>
            <a:ext cx="2164870" cy="33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8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177611"/>
            <a:ext cx="6400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is change in a species over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Image result for evolution of anima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96" y="2473011"/>
            <a:ext cx="5924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4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793298"/>
            <a:ext cx="6400800" cy="312235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CHANGE OVER TIME IS Evolution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2799524"/>
            <a:ext cx="6400800" cy="300689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Living things go through evolution </a:t>
            </a:r>
            <a:br>
              <a:rPr lang="en-US" sz="4900" dirty="0"/>
            </a:br>
            <a:r>
              <a:rPr lang="en-US" sz="4900" dirty="0" smtClean="0"/>
              <a:t>For example the </a:t>
            </a:r>
            <a:r>
              <a:rPr lang="en-US" sz="4900" dirty="0"/>
              <a:t>finches beak </a:t>
            </a:r>
            <a:br>
              <a:rPr lang="en-US" sz="4900" dirty="0"/>
            </a:br>
            <a:r>
              <a:rPr lang="en-US" sz="4900" dirty="0"/>
              <a:t>It matches the food they 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606494"/>
            <a:ext cx="6400800" cy="5509492"/>
          </a:xfrm>
        </p:spPr>
        <p:txBody>
          <a:bodyPr>
            <a:noAutofit/>
          </a:bodyPr>
          <a:lstStyle/>
          <a:p>
            <a:r>
              <a:rPr lang="en-US" sz="4400" dirty="0" smtClean="0"/>
              <a:t>(Darwin noticed) </a:t>
            </a:r>
            <a:r>
              <a:rPr lang="en-US" sz="4400" dirty="0"/>
              <a:t>on Galapagos</a:t>
            </a:r>
            <a:br>
              <a:rPr lang="en-US" sz="4400" dirty="0"/>
            </a:br>
            <a:r>
              <a:rPr lang="en-US" sz="4400" dirty="0"/>
              <a:t>The finches </a:t>
            </a:r>
            <a:r>
              <a:rPr lang="en-US" sz="4400" dirty="0" smtClean="0"/>
              <a:t>share </a:t>
            </a:r>
            <a:r>
              <a:rPr lang="en-US" sz="4400" dirty="0"/>
              <a:t>similarities </a:t>
            </a:r>
            <a:br>
              <a:rPr lang="en-US" sz="4400" dirty="0"/>
            </a:br>
            <a:r>
              <a:rPr lang="en-US" sz="4400" dirty="0" smtClean="0"/>
              <a:t>but have  </a:t>
            </a:r>
            <a:r>
              <a:rPr lang="en-US" sz="4400" dirty="0"/>
              <a:t>different beaks  </a:t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1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322" y="1352630"/>
            <a:ext cx="8035928" cy="4024900"/>
          </a:xfrm>
        </p:spPr>
        <p:txBody>
          <a:bodyPr>
            <a:normAutofit/>
          </a:bodyPr>
          <a:lstStyle/>
          <a:p>
            <a:r>
              <a:rPr lang="en-US" sz="4400" dirty="0"/>
              <a:t>Over time their beaks changed </a:t>
            </a:r>
            <a:br>
              <a:rPr lang="en-US" sz="4400" dirty="0"/>
            </a:br>
            <a:r>
              <a:rPr lang="en-US" sz="4400" dirty="0"/>
              <a:t>to accommodate </a:t>
            </a:r>
            <a:br>
              <a:rPr lang="en-US" sz="4400" dirty="0"/>
            </a:br>
            <a:r>
              <a:rPr lang="en-US" sz="4400" dirty="0"/>
              <a:t>The food sources they 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8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524017"/>
            <a:ext cx="6400800" cy="1911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Evolution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in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26" y="2469888"/>
            <a:ext cx="3652374" cy="29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459213"/>
            <a:ext cx="6400800" cy="1911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Evolution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2414757"/>
            <a:ext cx="4622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793297"/>
            <a:ext cx="6400800" cy="2330575"/>
          </a:xfrm>
        </p:spPr>
        <p:txBody>
          <a:bodyPr>
            <a:noAutofit/>
          </a:bodyPr>
          <a:lstStyle/>
          <a:p>
            <a:r>
              <a:rPr lang="en-US" sz="4800" dirty="0" smtClean="0"/>
              <a:t>CHANGES IN </a:t>
            </a:r>
            <a:r>
              <a:rPr lang="en-US" sz="4800" u="sng" dirty="0" smtClean="0">
                <a:solidFill>
                  <a:srgbClr val="FF0000"/>
                </a:solidFill>
              </a:rPr>
              <a:t>POPULATIONS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7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646" y="1250024"/>
            <a:ext cx="6400800" cy="1911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This is Evolution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8362585" y="8082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2233306"/>
            <a:ext cx="4622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40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86</TotalTime>
  <Words>138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Garamond</vt:lpstr>
      <vt:lpstr>Wingdings</vt:lpstr>
      <vt:lpstr>Couture</vt:lpstr>
      <vt:lpstr>This is Evolution  </vt:lpstr>
      <vt:lpstr>Change over time is Evolution  look at technology  Or the clothes that we wear. </vt:lpstr>
      <vt:lpstr>Living things go through evolution  For example the finches beak  It matches the food they eat</vt:lpstr>
      <vt:lpstr>(Darwin noticed) on Galapagos The finches share similarities  but have  different beaks    </vt:lpstr>
      <vt:lpstr>Over time their beaks changed  to accommodate  The food sources they ate</vt:lpstr>
      <vt:lpstr>This is Evolution  </vt:lpstr>
      <vt:lpstr>This is Evolution  </vt:lpstr>
      <vt:lpstr>CHANGES IN POPULATIONS</vt:lpstr>
      <vt:lpstr>This is Evolution  </vt:lpstr>
      <vt:lpstr>Natural selection leads to evolution.  Organisms with the better genes  Survive and produce offspring </vt:lpstr>
      <vt:lpstr>this happens  when the environment  Influences or selects living things with certain characteristics </vt:lpstr>
      <vt:lpstr>Organisms that have traits best suited for conditions of their life and environment </vt:lpstr>
      <vt:lpstr>Are more likely  to survive and reproduce  And pass on their traits This is “survival of the fittest”.</vt:lpstr>
      <vt:lpstr>This is Evolution  </vt:lpstr>
      <vt:lpstr>This is Evolution  </vt:lpstr>
      <vt:lpstr>CHANGES IN POPULATIONS</vt:lpstr>
      <vt:lpstr>This is Evolution  </vt:lpstr>
      <vt:lpstr>Behavior and structures inherited  Are called adaptations. they are caused by  mutations. </vt:lpstr>
      <vt:lpstr>These genetic variations  Are advantageous  the survival of the organism </vt:lpstr>
      <vt:lpstr>This is Evolution  </vt:lpstr>
      <vt:lpstr>This is Evolution  </vt:lpstr>
      <vt:lpstr>CHANGES IN POPULATIONS</vt:lpstr>
      <vt:lpstr>This is Evolution  </vt:lpstr>
      <vt:lpstr>This is Evolution  </vt:lpstr>
      <vt:lpstr>Evolution is change in a species over time</vt:lpstr>
      <vt:lpstr>Evolution is change in a species over time</vt:lpstr>
      <vt:lpstr>Evolution is change in a species over time</vt:lpstr>
      <vt:lpstr>Evolution is change in a species over time</vt:lpstr>
      <vt:lpstr>CHANGE OVER TIME IS Evolution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Evolution</dc:title>
  <dc:creator>Arlevia Davis</dc:creator>
  <cp:lastModifiedBy>Davis, Arlevia</cp:lastModifiedBy>
  <cp:revision>9</cp:revision>
  <dcterms:created xsi:type="dcterms:W3CDTF">2016-02-15T01:52:58Z</dcterms:created>
  <dcterms:modified xsi:type="dcterms:W3CDTF">2017-02-01T19:48:36Z</dcterms:modified>
</cp:coreProperties>
</file>