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9" r:id="rId4"/>
    <p:sldId id="258" r:id="rId5"/>
    <p:sldId id="260" r:id="rId6"/>
    <p:sldId id="261" r:id="rId7"/>
    <p:sldId id="262" r:id="rId8"/>
    <p:sldId id="263" r:id="rId9"/>
    <p:sldId id="271" r:id="rId10"/>
    <p:sldId id="270" r:id="rId11"/>
    <p:sldId id="278" r:id="rId12"/>
    <p:sldId id="279" r:id="rId13"/>
    <p:sldId id="264" r:id="rId14"/>
    <p:sldId id="265" r:id="rId15"/>
    <p:sldId id="266" r:id="rId16"/>
    <p:sldId id="268" r:id="rId17"/>
    <p:sldId id="272" r:id="rId18"/>
    <p:sldId id="273" r:id="rId19"/>
    <p:sldId id="274" r:id="rId20"/>
    <p:sldId id="275" r:id="rId21"/>
    <p:sldId id="276" r:id="rId22"/>
    <p:sldId id="277" r:id="rId23"/>
    <p:sldId id="28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74" autoAdjust="0"/>
    <p:restoredTop sz="94660"/>
  </p:normalViewPr>
  <p:slideViewPr>
    <p:cSldViewPr snapToGrid="0" snapToObjects="1">
      <p:cViewPr varScale="1">
        <p:scale>
          <a:sx n="69" d="100"/>
          <a:sy n="69" d="100"/>
        </p:scale>
        <p:origin x="3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87377-0171-45FE-9381-029D39444D1D}" type="datetimeFigureOut">
              <a:rPr lang="en-US" smtClean="0"/>
              <a:t>3/1/2017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3A366B-0DD0-425C-8A0C-828AEE8E39FA}" type="slidenum">
              <a:rPr lang="en-US" smtClean="0"/>
              <a:t>‹#›</a:t>
            </a:fld>
            <a:endParaRPr lang="en-US"/>
          </a:p>
        </p:txBody>
      </p:sp>
    </p:spTree>
    <p:extLst>
      <p:ext uri="{BB962C8B-B14F-4D97-AF65-F5344CB8AC3E}">
        <p14:creationId xmlns:p14="http://schemas.microsoft.com/office/powerpoint/2010/main" val="1686335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3A366B-0DD0-425C-8A0C-828AEE8E39FA}" type="slidenum">
              <a:rPr lang="en-US" smtClean="0"/>
              <a:t>1</a:t>
            </a:fld>
            <a:endParaRPr lang="en-US"/>
          </a:p>
        </p:txBody>
      </p:sp>
    </p:spTree>
    <p:extLst>
      <p:ext uri="{BB962C8B-B14F-4D97-AF65-F5344CB8AC3E}">
        <p14:creationId xmlns:p14="http://schemas.microsoft.com/office/powerpoint/2010/main" val="3279266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3A366B-0DD0-425C-8A0C-828AEE8E39FA}" type="slidenum">
              <a:rPr lang="en-US" smtClean="0"/>
              <a:t>23</a:t>
            </a:fld>
            <a:endParaRPr lang="en-US"/>
          </a:p>
        </p:txBody>
      </p:sp>
    </p:spTree>
    <p:extLst>
      <p:ext uri="{BB962C8B-B14F-4D97-AF65-F5344CB8AC3E}">
        <p14:creationId xmlns:p14="http://schemas.microsoft.com/office/powerpoint/2010/main" val="2081975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8AD709-9FF1-3B44-A702-CE7F2182D047}"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415096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AD709-9FF1-3B44-A702-CE7F2182D047}"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86895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AD709-9FF1-3B44-A702-CE7F2182D047}"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93307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AD709-9FF1-3B44-A702-CE7F2182D047}"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77664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8AD709-9FF1-3B44-A702-CE7F2182D047}"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103431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8AD709-9FF1-3B44-A702-CE7F2182D047}"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91198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8AD709-9FF1-3B44-A702-CE7F2182D047}" type="datetimeFigureOut">
              <a:rPr lang="en-US" smtClean="0"/>
              <a:t>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318834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8AD709-9FF1-3B44-A702-CE7F2182D047}" type="datetimeFigureOut">
              <a:rPr lang="en-US" smtClean="0"/>
              <a:t>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3211726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AD709-9FF1-3B44-A702-CE7F2182D047}" type="datetimeFigureOut">
              <a:rPr lang="en-US" smtClean="0"/>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966157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AD709-9FF1-3B44-A702-CE7F2182D047}"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42092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AD709-9FF1-3B44-A702-CE7F2182D047}"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F23AA8-FCD9-1348-86F4-FDEA1F3F88B5}" type="slidenum">
              <a:rPr lang="en-US" smtClean="0"/>
              <a:t>‹#›</a:t>
            </a:fld>
            <a:endParaRPr lang="en-US"/>
          </a:p>
        </p:txBody>
      </p:sp>
    </p:spTree>
    <p:extLst>
      <p:ext uri="{BB962C8B-B14F-4D97-AF65-F5344CB8AC3E}">
        <p14:creationId xmlns:p14="http://schemas.microsoft.com/office/powerpoint/2010/main" val="42796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AD709-9FF1-3B44-A702-CE7F2182D047}" type="datetimeFigureOut">
              <a:rPr lang="en-US" smtClean="0"/>
              <a:t>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23AA8-FCD9-1348-86F4-FDEA1F3F88B5}" type="slidenum">
              <a:rPr lang="en-US" smtClean="0"/>
              <a:t>‹#›</a:t>
            </a:fld>
            <a:endParaRPr lang="en-US"/>
          </a:p>
        </p:txBody>
      </p:sp>
    </p:spTree>
    <p:extLst>
      <p:ext uri="{BB962C8B-B14F-4D97-AF65-F5344CB8AC3E}">
        <p14:creationId xmlns:p14="http://schemas.microsoft.com/office/powerpoint/2010/main" val="4070887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ctrTitle"/>
          </p:nvPr>
        </p:nvSpPr>
        <p:spPr/>
        <p:txBody>
          <a:bodyPr>
            <a:noAutofit/>
          </a:bodyPr>
          <a:lstStyle/>
          <a:p>
            <a:r>
              <a:rPr lang="en-US" sz="11500" dirty="0" smtClean="0"/>
              <a:t>VIRUS FUNK</a:t>
            </a:r>
            <a:endParaRPr lang="en-US" sz="11500" dirty="0"/>
          </a:p>
        </p:txBody>
      </p:sp>
    </p:spTree>
    <p:extLst>
      <p:ext uri="{BB962C8B-B14F-4D97-AF65-F5344CB8AC3E}">
        <p14:creationId xmlns:p14="http://schemas.microsoft.com/office/powerpoint/2010/main" val="1905640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472" y="370898"/>
            <a:ext cx="7772400" cy="1470025"/>
          </a:xfrm>
        </p:spPr>
        <p:txBody>
          <a:bodyPr/>
          <a:lstStyle/>
          <a:p>
            <a:r>
              <a:rPr lang="en-US" dirty="0" smtClean="0"/>
              <a:t>Don’t believe me just watch.</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9363" y="1436420"/>
            <a:ext cx="6172200" cy="4898571"/>
          </a:xfrm>
          <a:prstGeom prst="rect">
            <a:avLst/>
          </a:prstGeom>
        </p:spPr>
      </p:pic>
    </p:spTree>
    <p:extLst>
      <p:ext uri="{BB962C8B-B14F-4D97-AF65-F5344CB8AC3E}">
        <p14:creationId xmlns:p14="http://schemas.microsoft.com/office/powerpoint/2010/main" val="2623017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472" y="370898"/>
            <a:ext cx="7772400" cy="1470025"/>
          </a:xfrm>
        </p:spPr>
        <p:txBody>
          <a:bodyPr/>
          <a:lstStyle/>
          <a:p>
            <a:r>
              <a:rPr lang="en-US" dirty="0" smtClean="0"/>
              <a:t>Don’t believe me just watch.</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9363" y="1436420"/>
            <a:ext cx="6172200" cy="4898571"/>
          </a:xfrm>
          <a:prstGeom prst="rect">
            <a:avLst/>
          </a:prstGeom>
        </p:spPr>
      </p:pic>
    </p:spTree>
    <p:extLst>
      <p:ext uri="{BB962C8B-B14F-4D97-AF65-F5344CB8AC3E}">
        <p14:creationId xmlns:p14="http://schemas.microsoft.com/office/powerpoint/2010/main" val="372117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472" y="370898"/>
            <a:ext cx="7772400" cy="1470025"/>
          </a:xfrm>
        </p:spPr>
        <p:txBody>
          <a:bodyPr/>
          <a:lstStyle/>
          <a:p>
            <a:r>
              <a:rPr lang="en-US" dirty="0" smtClean="0"/>
              <a:t>Don’t believe me just watch.</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9363" y="1436420"/>
            <a:ext cx="6172200" cy="4898571"/>
          </a:xfrm>
          <a:prstGeom prst="rect">
            <a:avLst/>
          </a:prstGeom>
        </p:spPr>
      </p:pic>
    </p:spTree>
    <p:extLst>
      <p:ext uri="{BB962C8B-B14F-4D97-AF65-F5344CB8AC3E}">
        <p14:creationId xmlns:p14="http://schemas.microsoft.com/office/powerpoint/2010/main" val="2429560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5418" y="3318162"/>
            <a:ext cx="4572000" cy="3187337"/>
          </a:xfrm>
          <a:prstGeom prst="rect">
            <a:avLst/>
          </a:prstGeom>
        </p:spPr>
      </p:pic>
      <p:sp>
        <p:nvSpPr>
          <p:cNvPr id="2" name="Title 1"/>
          <p:cNvSpPr>
            <a:spLocks noGrp="1"/>
          </p:cNvSpPr>
          <p:nvPr>
            <p:ph type="ctrTitle"/>
          </p:nvPr>
        </p:nvSpPr>
        <p:spPr>
          <a:xfrm>
            <a:off x="0" y="149225"/>
            <a:ext cx="7955280" cy="3752215"/>
          </a:xfrm>
        </p:spPr>
        <p:txBody>
          <a:bodyPr>
            <a:noAutofit/>
          </a:bodyPr>
          <a:lstStyle/>
          <a:p>
            <a:r>
              <a:rPr lang="en-US" sz="4800" dirty="0" smtClean="0"/>
              <a:t>Stop!</a:t>
            </a:r>
            <a:br>
              <a:rPr lang="en-US" sz="4800" dirty="0" smtClean="0"/>
            </a:br>
            <a:r>
              <a:rPr lang="en-US" sz="4800" dirty="0" smtClean="0"/>
              <a:t>Wait a minute. </a:t>
            </a:r>
            <a:br>
              <a:rPr lang="en-US" sz="4800" dirty="0" smtClean="0"/>
            </a:br>
            <a:r>
              <a:rPr lang="en-US" sz="4800" dirty="0" smtClean="0"/>
              <a:t>I think this virus is </a:t>
            </a:r>
            <a:r>
              <a:rPr lang="en-US" sz="4800" dirty="0" smtClean="0">
                <a:solidFill>
                  <a:srgbClr val="FF0000"/>
                </a:solidFill>
              </a:rPr>
              <a:t>Lytic!</a:t>
            </a:r>
            <a:r>
              <a:rPr lang="en-US" sz="4800" dirty="0" smtClean="0"/>
              <a:t/>
            </a:r>
            <a:br>
              <a:rPr lang="en-US" sz="4800" dirty="0" smtClean="0"/>
            </a:br>
            <a:r>
              <a:rPr lang="en-US" sz="4800" dirty="0" smtClean="0"/>
              <a:t>I felt the symptoms really quick</a:t>
            </a:r>
            <a:br>
              <a:rPr lang="en-US" sz="4800" dirty="0" smtClean="0"/>
            </a:br>
            <a:r>
              <a:rPr lang="en-US" sz="4800" dirty="0" smtClean="0"/>
              <a:t>I need the doc to run some test.</a:t>
            </a:r>
            <a:endParaRPr lang="en-US" sz="4800" dirty="0"/>
          </a:p>
        </p:txBody>
      </p:sp>
    </p:spTree>
    <p:extLst>
      <p:ext uri="{BB962C8B-B14F-4D97-AF65-F5344CB8AC3E}">
        <p14:creationId xmlns:p14="http://schemas.microsoft.com/office/powerpoint/2010/main" val="371515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5417" y="774988"/>
            <a:ext cx="5060373" cy="5200650"/>
          </a:xfrm>
          <a:prstGeom prst="rect">
            <a:avLst/>
          </a:prstGeom>
        </p:spPr>
      </p:pic>
      <p:sp>
        <p:nvSpPr>
          <p:cNvPr id="4" name="Title 3"/>
          <p:cNvSpPr>
            <a:spLocks noGrp="1"/>
          </p:cNvSpPr>
          <p:nvPr>
            <p:ph type="ctrTitle"/>
          </p:nvPr>
        </p:nvSpPr>
        <p:spPr>
          <a:xfrm>
            <a:off x="-284017" y="2640301"/>
            <a:ext cx="4495800" cy="1470025"/>
          </a:xfrm>
        </p:spPr>
        <p:txBody>
          <a:bodyPr>
            <a:noAutofit/>
          </a:bodyPr>
          <a:lstStyle/>
          <a:p>
            <a:r>
              <a:rPr lang="en-US" sz="6600" dirty="0" smtClean="0"/>
              <a:t>If the virus</a:t>
            </a:r>
            <a:br>
              <a:rPr lang="en-US" sz="6600" dirty="0" smtClean="0"/>
            </a:br>
            <a:r>
              <a:rPr lang="en-US" sz="6600" dirty="0" smtClean="0"/>
              <a:t>was </a:t>
            </a:r>
            <a:r>
              <a:rPr lang="en-US" sz="6600" dirty="0" smtClean="0">
                <a:solidFill>
                  <a:srgbClr val="FF0000"/>
                </a:solidFill>
              </a:rPr>
              <a:t>lysogenic</a:t>
            </a:r>
            <a:r>
              <a:rPr lang="en-US" sz="6600" dirty="0" smtClean="0"/>
              <a:t> it wouldn’t burst my cells right away.</a:t>
            </a:r>
            <a:endParaRPr lang="en-US" sz="6600" dirty="0"/>
          </a:p>
        </p:txBody>
      </p:sp>
    </p:spTree>
    <p:extLst>
      <p:ext uri="{BB962C8B-B14F-4D97-AF65-F5344CB8AC3E}">
        <p14:creationId xmlns:p14="http://schemas.microsoft.com/office/powerpoint/2010/main" val="2271670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3181" y="408709"/>
            <a:ext cx="3913909" cy="6040581"/>
          </a:xfrm>
        </p:spPr>
        <p:txBody>
          <a:bodyPr>
            <a:normAutofit fontScale="90000"/>
          </a:bodyPr>
          <a:lstStyle/>
          <a:p>
            <a:r>
              <a:rPr lang="en-US" sz="6600" dirty="0" smtClean="0"/>
              <a:t>It’s DNA becomes part of mine</a:t>
            </a:r>
            <a:br>
              <a:rPr lang="en-US" sz="6600" dirty="0" smtClean="0"/>
            </a:br>
            <a:r>
              <a:rPr lang="en-US" sz="6600" dirty="0" smtClean="0"/>
              <a:t>as the cell replicates.</a:t>
            </a:r>
            <a:endParaRPr lang="en-US" sz="66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7090" y="828675"/>
            <a:ext cx="4946074" cy="5200650"/>
          </a:xfrm>
          <a:prstGeom prst="rect">
            <a:avLst/>
          </a:prstGeom>
        </p:spPr>
      </p:pic>
    </p:spTree>
    <p:extLst>
      <p:ext uri="{BB962C8B-B14F-4D97-AF65-F5344CB8AC3E}">
        <p14:creationId xmlns:p14="http://schemas.microsoft.com/office/powerpoint/2010/main" val="40696635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0273" y="2706774"/>
            <a:ext cx="7772400" cy="1470025"/>
          </a:xfrm>
        </p:spPr>
        <p:txBody>
          <a:bodyPr>
            <a:normAutofit fontScale="90000"/>
          </a:bodyPr>
          <a:lstStyle/>
          <a:p>
            <a:r>
              <a:rPr lang="en-US" dirty="0"/>
              <a:t>I feel hot (oh no)</a:t>
            </a:r>
            <a:br>
              <a:rPr lang="en-US" dirty="0"/>
            </a:br>
            <a:r>
              <a:rPr lang="en-US" dirty="0"/>
              <a:t>Call a nurse or a doctor man</a:t>
            </a:r>
            <a:br>
              <a:rPr lang="en-US" dirty="0"/>
            </a:br>
            <a:r>
              <a:rPr lang="en-US" dirty="0"/>
              <a:t/>
            </a:r>
            <a:br>
              <a:rPr lang="en-US" dirty="0"/>
            </a:br>
            <a:r>
              <a:rPr lang="en-US" dirty="0"/>
              <a:t>I'm getting spots (oh no) </a:t>
            </a:r>
            <a:br>
              <a:rPr lang="en-US" dirty="0"/>
            </a:br>
            <a:r>
              <a:rPr lang="en-US" dirty="0"/>
              <a:t>can’t treated with antibiotics</a:t>
            </a:r>
            <a:br>
              <a:rPr lang="en-US" dirty="0"/>
            </a:br>
            <a:r>
              <a:rPr lang="en-US" dirty="0"/>
              <a:t/>
            </a:r>
            <a:br>
              <a:rPr lang="en-US" dirty="0"/>
            </a:br>
            <a:r>
              <a:rPr lang="en-US" dirty="0"/>
              <a:t>I'm too hot (oh no)</a:t>
            </a:r>
            <a:br>
              <a:rPr lang="en-US" dirty="0"/>
            </a:br>
            <a:r>
              <a:rPr lang="en-US" dirty="0"/>
              <a:t>I’m starting to perspire man</a:t>
            </a:r>
            <a:br>
              <a:rPr lang="en-US" dirty="0"/>
            </a:br>
            <a:r>
              <a:rPr lang="en-US" dirty="0"/>
              <a:t>I'm too hot (oh no)</a:t>
            </a:r>
            <a:br>
              <a:rPr lang="en-US" dirty="0"/>
            </a:br>
            <a:r>
              <a:rPr lang="en-US" dirty="0"/>
              <a:t>How are viruses spread? break it down</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4625" y="88986"/>
            <a:ext cx="2619375" cy="174307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0" y="3072246"/>
            <a:ext cx="2857500" cy="1600200"/>
          </a:xfrm>
          <a:prstGeom prst="rect">
            <a:avLst/>
          </a:prstGeom>
        </p:spPr>
      </p:pic>
    </p:spTree>
    <p:extLst>
      <p:ext uri="{BB962C8B-B14F-4D97-AF65-F5344CB8AC3E}">
        <p14:creationId xmlns:p14="http://schemas.microsoft.com/office/powerpoint/2010/main" val="8362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40080"/>
            <a:ext cx="7772400" cy="4130039"/>
          </a:xfrm>
        </p:spPr>
        <p:txBody>
          <a:bodyPr>
            <a:normAutofit/>
          </a:bodyPr>
          <a:lstStyle/>
          <a:p>
            <a:r>
              <a:rPr lang="en-US" dirty="0" smtClean="0"/>
              <a:t>Passed </a:t>
            </a:r>
            <a:r>
              <a:rPr lang="en-US" dirty="0"/>
              <a:t>by body fluids (</a:t>
            </a:r>
            <a:r>
              <a:rPr lang="en-US" dirty="0" err="1"/>
              <a:t>eww</a:t>
            </a:r>
            <a:r>
              <a:rPr lang="en-US" dirty="0"/>
              <a:t>)</a:t>
            </a:r>
            <a:br>
              <a:rPr lang="en-US" dirty="0"/>
            </a:br>
            <a:r>
              <a:rPr lang="en-US" dirty="0" smtClean="0"/>
              <a:t>Passed </a:t>
            </a:r>
            <a:r>
              <a:rPr lang="en-US" dirty="0"/>
              <a:t>by body fluids (</a:t>
            </a:r>
            <a:r>
              <a:rPr lang="en-US" dirty="0" err="1"/>
              <a:t>eww</a:t>
            </a:r>
            <a:r>
              <a:rPr lang="en-US" dirty="0"/>
              <a:t>)</a:t>
            </a:r>
            <a:br>
              <a:rPr lang="en-US" dirty="0"/>
            </a:br>
            <a:r>
              <a:rPr lang="en-US" dirty="0" smtClean="0"/>
              <a:t>Passed </a:t>
            </a:r>
            <a:r>
              <a:rPr lang="en-US" dirty="0"/>
              <a:t>by body fluids (</a:t>
            </a:r>
            <a:r>
              <a:rPr lang="en-US" dirty="0" err="1"/>
              <a:t>eww</a:t>
            </a:r>
            <a:r>
              <a:rPr lang="en-US" dirty="0"/>
              <a:t>)</a:t>
            </a:r>
            <a:br>
              <a:rPr lang="en-US" dirty="0"/>
            </a:br>
            <a:r>
              <a:rPr lang="en-US" dirty="0"/>
              <a:t> </a:t>
            </a:r>
          </a:p>
        </p:txBody>
      </p:sp>
    </p:spTree>
    <p:extLst>
      <p:ext uri="{BB962C8B-B14F-4D97-AF65-F5344CB8AC3E}">
        <p14:creationId xmlns:p14="http://schemas.microsoft.com/office/powerpoint/2010/main" val="1802843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906280"/>
            <a:ext cx="7772400" cy="2411095"/>
          </a:xfrm>
        </p:spPr>
        <p:txBody>
          <a:bodyPr>
            <a:normAutofit fontScale="90000"/>
          </a:bodyPr>
          <a:lstStyle/>
          <a:p>
            <a:r>
              <a:rPr lang="en-US" sz="4900" dirty="0"/>
              <a:t>if you share </a:t>
            </a:r>
            <a:r>
              <a:rPr lang="en-US" sz="4900" dirty="0" smtClean="0"/>
              <a:t>cups, they’ll get into </a:t>
            </a:r>
            <a:r>
              <a:rPr lang="en-US" sz="4900" dirty="0" err="1" smtClean="0"/>
              <a:t>ya</a:t>
            </a:r>
            <a:r>
              <a:rPr lang="en-US" sz="4900" dirty="0" smtClean="0"/>
              <a:t/>
            </a:r>
            <a:br>
              <a:rPr lang="en-US" sz="4900" dirty="0" smtClean="0"/>
            </a:br>
            <a:r>
              <a:rPr lang="en-US" sz="4900" dirty="0"/>
              <a:t/>
            </a:r>
            <a:br>
              <a:rPr lang="en-US" sz="4900" dirty="0"/>
            </a:br>
            <a:r>
              <a:rPr lang="en-US" sz="4900" dirty="0"/>
              <a:t>if you kiss </a:t>
            </a:r>
            <a:r>
              <a:rPr lang="en-US" sz="4900" dirty="0" smtClean="0"/>
              <a:t>BAE, </a:t>
            </a:r>
            <a:r>
              <a:rPr lang="en-US" sz="4900" dirty="0"/>
              <a:t>they’ll get into </a:t>
            </a:r>
            <a:r>
              <a:rPr lang="en-US" sz="4900" dirty="0" err="1" smtClean="0"/>
              <a:t>ya</a:t>
            </a:r>
            <a:r>
              <a:rPr lang="en-US" sz="4900" dirty="0" smtClean="0"/>
              <a:t/>
            </a:r>
            <a:br>
              <a:rPr lang="en-US" sz="4900" dirty="0" smtClean="0"/>
            </a:br>
            <a:r>
              <a:rPr lang="en-US" sz="4900" dirty="0"/>
              <a:t/>
            </a:r>
            <a:br>
              <a:rPr lang="en-US" sz="4900" dirty="0"/>
            </a:br>
            <a:r>
              <a:rPr lang="en-US" sz="4900" dirty="0"/>
              <a:t>'if you share stuff get into </a:t>
            </a:r>
            <a:r>
              <a:rPr lang="en-US" sz="4900" dirty="0" err="1" smtClean="0"/>
              <a:t>ya</a:t>
            </a:r>
            <a:r>
              <a:rPr lang="en-US" sz="4900" dirty="0" smtClean="0"/>
              <a:t/>
            </a:r>
            <a:br>
              <a:rPr lang="en-US" sz="4900" dirty="0" smtClean="0"/>
            </a:br>
            <a:r>
              <a:rPr lang="en-US" sz="4900" dirty="0"/>
              <a:t/>
            </a:r>
            <a:br>
              <a:rPr lang="en-US" sz="4900" dirty="0"/>
            </a:br>
            <a:r>
              <a:rPr lang="en-US" sz="4900" dirty="0" smtClean="0"/>
              <a:t/>
            </a:r>
            <a:br>
              <a:rPr lang="en-US" sz="4900" dirty="0" smtClean="0"/>
            </a:br>
            <a:r>
              <a:rPr lang="en-US" dirty="0"/>
              <a:t/>
            </a:r>
            <a:br>
              <a:rPr lang="en-US" dirty="0"/>
            </a:br>
            <a:endParaRPr lang="en-US" dirty="0"/>
          </a:p>
        </p:txBody>
      </p:sp>
    </p:spTree>
    <p:extLst>
      <p:ext uri="{BB962C8B-B14F-4D97-AF65-F5344CB8AC3E}">
        <p14:creationId xmlns:p14="http://schemas.microsoft.com/office/powerpoint/2010/main" val="4147243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476500"/>
            <a:ext cx="5086350" cy="4036786"/>
          </a:xfrm>
          <a:prstGeom prst="rect">
            <a:avLst/>
          </a:prstGeom>
        </p:spPr>
      </p:pic>
      <p:sp>
        <p:nvSpPr>
          <p:cNvPr id="4" name="Title 3"/>
          <p:cNvSpPr>
            <a:spLocks noGrp="1"/>
          </p:cNvSpPr>
          <p:nvPr>
            <p:ph type="ctrTitle"/>
          </p:nvPr>
        </p:nvSpPr>
        <p:spPr>
          <a:xfrm>
            <a:off x="1371600" y="11084"/>
            <a:ext cx="7772400" cy="2411095"/>
          </a:xfrm>
        </p:spPr>
        <p:txBody>
          <a:bodyPr>
            <a:normAutofit fontScale="90000"/>
          </a:bodyPr>
          <a:lstStyle/>
          <a:p>
            <a:r>
              <a:rPr lang="en-US" sz="4900" dirty="0" smtClean="0"/>
              <a:t/>
            </a:r>
            <a:br>
              <a:rPr lang="en-US" sz="4900" dirty="0" smtClean="0"/>
            </a:br>
            <a:r>
              <a:rPr lang="en-US" sz="4900" dirty="0"/>
              <a:t/>
            </a:r>
            <a:br>
              <a:rPr lang="en-US" sz="4900" dirty="0"/>
            </a:br>
            <a:r>
              <a:rPr lang="en-US" sz="4900" dirty="0"/>
              <a:t>In the body they’ll lyse your cells</a:t>
            </a:r>
            <a:br>
              <a:rPr lang="en-US" sz="4900" dirty="0"/>
            </a:br>
            <a:r>
              <a:rPr lang="en-US" sz="4900" dirty="0"/>
              <a:t>Don't believe me just watch (come on)</a:t>
            </a:r>
            <a:r>
              <a:rPr lang="en-US" dirty="0"/>
              <a:t/>
            </a:r>
            <a:br>
              <a:rPr lang="en-US" dirty="0"/>
            </a:br>
            <a:endParaRPr lang="en-US" dirty="0"/>
          </a:p>
        </p:txBody>
      </p:sp>
    </p:spTree>
    <p:extLst>
      <p:ext uri="{BB962C8B-B14F-4D97-AF65-F5344CB8AC3E}">
        <p14:creationId xmlns:p14="http://schemas.microsoft.com/office/powerpoint/2010/main" val="2924687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54" y="1913141"/>
            <a:ext cx="3938588" cy="487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le 1"/>
          <p:cNvSpPr>
            <a:spLocks noGrp="1"/>
          </p:cNvSpPr>
          <p:nvPr>
            <p:ph type="ctrTitle"/>
          </p:nvPr>
        </p:nvSpPr>
        <p:spPr>
          <a:xfrm>
            <a:off x="1801090" y="303416"/>
            <a:ext cx="7772400" cy="3219450"/>
          </a:xfrm>
        </p:spPr>
        <p:txBody>
          <a:bodyPr>
            <a:normAutofit fontScale="90000"/>
          </a:bodyPr>
          <a:lstStyle/>
          <a:p>
            <a:r>
              <a:rPr lang="en-US" sz="7200" dirty="0"/>
              <a:t>Don’t get, </a:t>
            </a:r>
            <a:r>
              <a:rPr lang="en-US" sz="7200" dirty="0" smtClean="0"/>
              <a:t>viruses</a:t>
            </a:r>
            <a:br>
              <a:rPr lang="en-US" sz="7200" dirty="0" smtClean="0"/>
            </a:br>
            <a:r>
              <a:rPr lang="en-US" sz="7200" dirty="0"/>
              <a:t>that have </a:t>
            </a:r>
            <a:r>
              <a:rPr lang="en-US" sz="7200" dirty="0">
                <a:solidFill>
                  <a:srgbClr val="FF0000"/>
                </a:solidFill>
              </a:rPr>
              <a:t>capsids</a:t>
            </a:r>
            <a:r>
              <a:rPr lang="en-US" sz="7200" dirty="0"/>
              <a:t>, called protein coats</a:t>
            </a:r>
            <a:r>
              <a:rPr lang="en-US" dirty="0"/>
              <a:t/>
            </a:r>
            <a:br>
              <a:rPr lang="en-US" dirty="0"/>
            </a:br>
            <a:endParaRPr lang="en-US" dirty="0"/>
          </a:p>
        </p:txBody>
      </p:sp>
    </p:spTree>
    <p:extLst>
      <p:ext uri="{BB962C8B-B14F-4D97-AF65-F5344CB8AC3E}">
        <p14:creationId xmlns:p14="http://schemas.microsoft.com/office/powerpoint/2010/main" val="20038053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257" y="321685"/>
            <a:ext cx="4468624" cy="4249305"/>
          </a:xfrm>
          <a:prstGeom prst="rect">
            <a:avLst/>
          </a:prstGeom>
        </p:spPr>
      </p:pic>
      <p:sp>
        <p:nvSpPr>
          <p:cNvPr id="4" name="Title 3"/>
          <p:cNvSpPr>
            <a:spLocks noGrp="1"/>
          </p:cNvSpPr>
          <p:nvPr>
            <p:ph type="ctrTitle"/>
          </p:nvPr>
        </p:nvSpPr>
        <p:spPr>
          <a:xfrm>
            <a:off x="2029691" y="3100965"/>
            <a:ext cx="7772400" cy="1470025"/>
          </a:xfrm>
        </p:spPr>
        <p:txBody>
          <a:bodyPr>
            <a:normAutofit fontScale="90000"/>
          </a:bodyPr>
          <a:lstStyle/>
          <a:p>
            <a:r>
              <a:rPr lang="en-US" dirty="0" smtClean="0"/>
              <a:t>Viruses mess you up</a:t>
            </a:r>
            <a:br>
              <a:rPr lang="en-US" dirty="0" smtClean="0"/>
            </a:br>
            <a:r>
              <a:rPr lang="en-US" dirty="0" smtClean="0"/>
              <a:t>They Make you Feel Yuck!</a:t>
            </a:r>
            <a:br>
              <a:rPr lang="en-US" dirty="0" smtClean="0"/>
            </a:br>
            <a:r>
              <a:rPr lang="en-US" dirty="0"/>
              <a:t/>
            </a:r>
            <a:br>
              <a:rPr lang="en-US" dirty="0"/>
            </a:br>
            <a:r>
              <a:rPr lang="en-US" dirty="0"/>
              <a:t>Viruses mess you up</a:t>
            </a:r>
            <a:br>
              <a:rPr lang="en-US" dirty="0"/>
            </a:br>
            <a:r>
              <a:rPr lang="en-US" dirty="0"/>
              <a:t>They Make you Feel Yuck</a:t>
            </a:r>
            <a:r>
              <a:rPr lang="en-US" dirty="0" smtClean="0"/>
              <a:t>!</a:t>
            </a:r>
            <a:br>
              <a:rPr lang="en-US" dirty="0" smtClean="0"/>
            </a:br>
            <a:r>
              <a:rPr lang="en-US" dirty="0" smtClean="0"/>
              <a:t/>
            </a:r>
            <a:br>
              <a:rPr lang="en-US" dirty="0" smtClean="0"/>
            </a:br>
            <a:r>
              <a:rPr lang="en-US" dirty="0"/>
              <a:t>Viruses mess you up</a:t>
            </a:r>
            <a:br>
              <a:rPr lang="en-US" dirty="0"/>
            </a:br>
            <a:r>
              <a:rPr lang="en-US" dirty="0"/>
              <a:t>They Make you Feel Yuck</a:t>
            </a:r>
            <a:r>
              <a:rPr lang="en-US" dirty="0" smtClean="0"/>
              <a:t>!</a:t>
            </a:r>
            <a:br>
              <a:rPr lang="en-US" dirty="0" smtClean="0"/>
            </a:br>
            <a:r>
              <a:rPr lang="en-US" dirty="0" smtClean="0"/>
              <a:t/>
            </a:r>
            <a:br>
              <a:rPr lang="en-US" dirty="0" smtClean="0"/>
            </a:br>
            <a:r>
              <a:rPr lang="en-US" dirty="0"/>
              <a:t>Viruses mess you up</a:t>
            </a:r>
            <a:br>
              <a:rPr lang="en-US" dirty="0"/>
            </a:br>
            <a:r>
              <a:rPr lang="en-US" dirty="0"/>
              <a:t>They Make you Feel Yuck!</a:t>
            </a:r>
            <a:r>
              <a:rPr lang="en-US" dirty="0" smtClean="0"/>
              <a:t/>
            </a:r>
            <a:br>
              <a:rPr lang="en-US" dirty="0" smtClean="0"/>
            </a:br>
            <a:endParaRPr lang="en-US" dirty="0"/>
          </a:p>
        </p:txBody>
      </p:sp>
      <p:sp>
        <p:nvSpPr>
          <p:cNvPr id="3" name="TextBox 2"/>
          <p:cNvSpPr txBox="1"/>
          <p:nvPr/>
        </p:nvSpPr>
        <p:spPr>
          <a:xfrm>
            <a:off x="886691" y="4215512"/>
            <a:ext cx="2937164" cy="369332"/>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48342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0164" y="290946"/>
            <a:ext cx="7772400" cy="3600450"/>
          </a:xfrm>
        </p:spPr>
        <p:txBody>
          <a:bodyPr>
            <a:noAutofit/>
          </a:bodyPr>
          <a:lstStyle/>
          <a:p>
            <a:r>
              <a:rPr lang="en-US" sz="5400" dirty="0" smtClean="0"/>
              <a:t>Viruses are NOT LIVING!</a:t>
            </a:r>
            <a:br>
              <a:rPr lang="en-US" sz="5400" dirty="0" smtClean="0"/>
            </a:br>
            <a:r>
              <a:rPr lang="en-US" sz="5400" dirty="0" smtClean="0"/>
              <a:t>Their projections are specific</a:t>
            </a:r>
            <a:br>
              <a:rPr lang="en-US" sz="5400" dirty="0" smtClean="0"/>
            </a:br>
            <a:r>
              <a:rPr lang="en-US" sz="5400" dirty="0" smtClean="0"/>
              <a:t>to the host they want to get in. The are NOT Living.</a:t>
            </a:r>
            <a:endParaRPr lang="en-US" sz="5400" dirty="0"/>
          </a:p>
        </p:txBody>
      </p:sp>
      <p:pic>
        <p:nvPicPr>
          <p:cNvPr id="6" name="Picture 3" descr="virus receptor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6963" y="4315691"/>
            <a:ext cx="7213600"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6677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1382" y="290946"/>
            <a:ext cx="4114800" cy="32972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itle 3"/>
          <p:cNvSpPr>
            <a:spLocks noGrp="1"/>
          </p:cNvSpPr>
          <p:nvPr>
            <p:ph type="ctrTitle"/>
          </p:nvPr>
        </p:nvSpPr>
        <p:spPr>
          <a:xfrm>
            <a:off x="145473" y="1911856"/>
            <a:ext cx="5576455" cy="3600450"/>
          </a:xfrm>
        </p:spPr>
        <p:txBody>
          <a:bodyPr>
            <a:noAutofit/>
          </a:bodyPr>
          <a:lstStyle/>
          <a:p>
            <a:r>
              <a:rPr lang="en-US" sz="5400" dirty="0" smtClean="0"/>
              <a:t>Viruses are NOT LIVING!</a:t>
            </a:r>
            <a:br>
              <a:rPr lang="en-US" sz="5400" dirty="0" smtClean="0"/>
            </a:br>
            <a:r>
              <a:rPr lang="en-US" sz="5400" dirty="0" smtClean="0"/>
              <a:t>Their projections are specific….</a:t>
            </a:r>
            <a:br>
              <a:rPr lang="en-US" sz="5400" dirty="0" smtClean="0"/>
            </a:br>
            <a:r>
              <a:rPr lang="en-US" sz="5400" dirty="0" smtClean="0"/>
              <a:t>In your body they’ll LYSE your cells</a:t>
            </a:r>
            <a:br>
              <a:rPr lang="en-US" sz="5400" dirty="0" smtClean="0"/>
            </a:br>
            <a:r>
              <a:rPr lang="en-US" sz="3200" dirty="0" smtClean="0"/>
              <a:t>DON’T </a:t>
            </a:r>
            <a:r>
              <a:rPr lang="en-US" sz="3200" dirty="0" smtClean="0"/>
              <a:t>BELIEVE ME </a:t>
            </a:r>
            <a:r>
              <a:rPr lang="en-US" sz="3200" dirty="0" smtClean="0"/>
              <a:t>JUST WATCH!</a:t>
            </a:r>
            <a:r>
              <a:rPr lang="en-US" sz="5400" dirty="0" smtClean="0"/>
              <a:t/>
            </a:r>
            <a:br>
              <a:rPr lang="en-US" sz="5400" dirty="0" smtClean="0"/>
            </a:br>
            <a:endParaRPr lang="en-US" sz="5400" dirty="0"/>
          </a:p>
        </p:txBody>
      </p:sp>
    </p:spTree>
    <p:extLst>
      <p:ext uri="{BB962C8B-B14F-4D97-AF65-F5344CB8AC3E}">
        <p14:creationId xmlns:p14="http://schemas.microsoft.com/office/powerpoint/2010/main" val="3854046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486640"/>
            <a:ext cx="3646343" cy="4677632"/>
          </a:xfrm>
          <a:prstGeom prst="rect">
            <a:avLst/>
          </a:prstGeom>
        </p:spPr>
      </p:pic>
      <p:sp>
        <p:nvSpPr>
          <p:cNvPr id="4" name="Title 3"/>
          <p:cNvSpPr>
            <a:spLocks noGrp="1"/>
          </p:cNvSpPr>
          <p:nvPr>
            <p:ph type="ctrTitle"/>
          </p:nvPr>
        </p:nvSpPr>
        <p:spPr>
          <a:xfrm>
            <a:off x="-782782" y="2905990"/>
            <a:ext cx="7772400" cy="1470025"/>
          </a:xfrm>
        </p:spPr>
        <p:txBody>
          <a:bodyPr>
            <a:normAutofit fontScale="90000"/>
          </a:bodyPr>
          <a:lstStyle/>
          <a:p>
            <a:r>
              <a:rPr lang="en-US" dirty="0" smtClean="0"/>
              <a:t>Viruses mess you up</a:t>
            </a:r>
            <a:br>
              <a:rPr lang="en-US" dirty="0" smtClean="0"/>
            </a:br>
            <a:r>
              <a:rPr lang="en-US" dirty="0" smtClean="0"/>
              <a:t>They Make you Feel Yuck!</a:t>
            </a:r>
            <a:br>
              <a:rPr lang="en-US" dirty="0" smtClean="0"/>
            </a:br>
            <a:r>
              <a:rPr lang="en-US" dirty="0"/>
              <a:t/>
            </a:r>
            <a:br>
              <a:rPr lang="en-US" dirty="0"/>
            </a:br>
            <a:r>
              <a:rPr lang="en-US" dirty="0"/>
              <a:t>Viruses mess you up</a:t>
            </a:r>
            <a:br>
              <a:rPr lang="en-US" dirty="0"/>
            </a:br>
            <a:r>
              <a:rPr lang="en-US" dirty="0"/>
              <a:t>They Make you Feel Yuck</a:t>
            </a:r>
            <a:r>
              <a:rPr lang="en-US" dirty="0" smtClean="0"/>
              <a:t>!</a:t>
            </a:r>
            <a:br>
              <a:rPr lang="en-US" dirty="0" smtClean="0"/>
            </a:br>
            <a:r>
              <a:rPr lang="en-US" dirty="0" smtClean="0"/>
              <a:t/>
            </a:r>
            <a:br>
              <a:rPr lang="en-US" dirty="0" smtClean="0"/>
            </a:br>
            <a:r>
              <a:rPr lang="en-US" dirty="0"/>
              <a:t>Viruses mess you up</a:t>
            </a:r>
            <a:br>
              <a:rPr lang="en-US" dirty="0"/>
            </a:br>
            <a:r>
              <a:rPr lang="en-US" dirty="0"/>
              <a:t>They Make you Feel Yuck</a:t>
            </a:r>
            <a:r>
              <a:rPr lang="en-US" dirty="0" smtClean="0"/>
              <a:t>!</a:t>
            </a:r>
            <a:br>
              <a:rPr lang="en-US" dirty="0" smtClean="0"/>
            </a:br>
            <a:r>
              <a:rPr lang="en-US" dirty="0" smtClean="0"/>
              <a:t/>
            </a:r>
            <a:br>
              <a:rPr lang="en-US" dirty="0" smtClean="0"/>
            </a:br>
            <a:r>
              <a:rPr lang="en-US" dirty="0"/>
              <a:t>Viruses mess you up</a:t>
            </a:r>
            <a:br>
              <a:rPr lang="en-US" dirty="0"/>
            </a:br>
            <a:r>
              <a:rPr lang="en-US" dirty="0"/>
              <a:t>They Make you Feel Yuck!</a:t>
            </a:r>
            <a:r>
              <a:rPr lang="en-US" dirty="0" smtClean="0"/>
              <a:t/>
            </a:r>
            <a:br>
              <a:rPr lang="en-US" dirty="0" smtClean="0"/>
            </a:br>
            <a:endParaRPr lang="en-US" dirty="0"/>
          </a:p>
        </p:txBody>
      </p:sp>
    </p:spTree>
    <p:extLst>
      <p:ext uri="{BB962C8B-B14F-4D97-AF65-F5344CB8AC3E}">
        <p14:creationId xmlns:p14="http://schemas.microsoft.com/office/powerpoint/2010/main" val="1602725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a:extLst>
              <a:ext uri="{28A0092B-C50C-407E-A947-70E740481C1C}">
                <a14:useLocalDpi xmlns:a14="http://schemas.microsoft.com/office/drawing/2010/main" val="0"/>
              </a:ext>
            </a:extLst>
          </a:blip>
          <a:srcRect b="4997"/>
          <a:stretch>
            <a:fillRect/>
          </a:stretch>
        </p:blipFill>
        <p:spPr bwMode="auto">
          <a:xfrm>
            <a:off x="4281055" y="399473"/>
            <a:ext cx="4750803" cy="5779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14746" y="1765937"/>
            <a:ext cx="5396345" cy="3006090"/>
          </a:xfrm>
        </p:spPr>
        <p:txBody>
          <a:bodyPr>
            <a:noAutofit/>
          </a:bodyPr>
          <a:lstStyle/>
          <a:p>
            <a:r>
              <a:rPr lang="en-US" sz="6600" dirty="0"/>
              <a:t>Or contract them particles that destroy cells, </a:t>
            </a:r>
            <a:r>
              <a:rPr lang="en-US" sz="6600" dirty="0" smtClean="0"/>
              <a:t/>
            </a:r>
            <a:br>
              <a:rPr lang="en-US" sz="6600" dirty="0" smtClean="0"/>
            </a:br>
            <a:r>
              <a:rPr lang="en-US" sz="6600" dirty="0" smtClean="0"/>
              <a:t>they’re microscopic</a:t>
            </a:r>
            <a:endParaRPr lang="en-US" sz="6600" dirty="0"/>
          </a:p>
        </p:txBody>
      </p:sp>
    </p:spTree>
    <p:extLst>
      <p:ext uri="{BB962C8B-B14F-4D97-AF65-F5344CB8AC3E}">
        <p14:creationId xmlns:p14="http://schemas.microsoft.com/office/powerpoint/2010/main" val="2420675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04454" y="3959225"/>
            <a:ext cx="7772400" cy="1470025"/>
          </a:xfrm>
        </p:spPr>
        <p:txBody>
          <a:bodyPr>
            <a:noAutofit/>
          </a:bodyPr>
          <a:lstStyle/>
          <a:p>
            <a:r>
              <a:rPr lang="en-US" sz="6600" dirty="0" smtClean="0"/>
              <a:t>They </a:t>
            </a:r>
            <a:r>
              <a:rPr lang="en-US" sz="6600" dirty="0" smtClean="0">
                <a:solidFill>
                  <a:srgbClr val="FF0000"/>
                </a:solidFill>
              </a:rPr>
              <a:t>replicate</a:t>
            </a:r>
            <a:r>
              <a:rPr lang="en-US" sz="6600" dirty="0" smtClean="0"/>
              <a:t>, </a:t>
            </a:r>
            <a:r>
              <a:rPr lang="en-US" sz="6600" dirty="0" smtClean="0">
                <a:solidFill>
                  <a:srgbClr val="FF0000"/>
                </a:solidFill>
              </a:rPr>
              <a:t>destroy</a:t>
            </a:r>
            <a:r>
              <a:rPr lang="en-US" sz="6600" dirty="0" smtClean="0"/>
              <a:t>, and </a:t>
            </a:r>
            <a:r>
              <a:rPr lang="en-US" sz="6600" dirty="0" smtClean="0">
                <a:solidFill>
                  <a:srgbClr val="FF0000"/>
                </a:solidFill>
              </a:rPr>
              <a:t>lyse</a:t>
            </a:r>
            <a:r>
              <a:rPr lang="en-US" sz="6600" dirty="0" smtClean="0"/>
              <a:t> </a:t>
            </a:r>
            <a:r>
              <a:rPr lang="en-US" sz="6600" dirty="0"/>
              <a:t>cells in </a:t>
            </a:r>
            <a:r>
              <a:rPr lang="en-US" sz="6600" dirty="0" smtClean="0"/>
              <a:t>your </a:t>
            </a:r>
            <a:r>
              <a:rPr lang="en-US" sz="6600" dirty="0"/>
              <a:t>body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054" y="233032"/>
            <a:ext cx="4634346" cy="3230801"/>
          </a:xfrm>
          <a:prstGeom prst="rect">
            <a:avLst/>
          </a:prstGeom>
        </p:spPr>
      </p:pic>
    </p:spTree>
    <p:extLst>
      <p:ext uri="{BB962C8B-B14F-4D97-AF65-F5344CB8AC3E}">
        <p14:creationId xmlns:p14="http://schemas.microsoft.com/office/powerpoint/2010/main" val="495282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71698" y="1573532"/>
            <a:ext cx="7772400" cy="3341370"/>
          </a:xfrm>
        </p:spPr>
        <p:txBody>
          <a:bodyPr>
            <a:normAutofit fontScale="90000"/>
          </a:bodyPr>
          <a:lstStyle/>
          <a:p>
            <a:r>
              <a:rPr lang="en-US" sz="6600" dirty="0"/>
              <a:t>(Got </a:t>
            </a:r>
            <a:r>
              <a:rPr lang="en-US" sz="6600" dirty="0">
                <a:solidFill>
                  <a:srgbClr val="FF0000"/>
                </a:solidFill>
              </a:rPr>
              <a:t>DNA</a:t>
            </a:r>
            <a:r>
              <a:rPr lang="en-US" sz="6600" dirty="0"/>
              <a:t> or </a:t>
            </a:r>
            <a:r>
              <a:rPr lang="en-US" sz="6600" dirty="0">
                <a:solidFill>
                  <a:srgbClr val="FF0000"/>
                </a:solidFill>
              </a:rPr>
              <a:t>RNA</a:t>
            </a:r>
            <a:r>
              <a:rPr lang="en-US" sz="6600" dirty="0"/>
              <a:t>)</a:t>
            </a:r>
            <a:br>
              <a:rPr lang="en-US" sz="6600" dirty="0"/>
            </a:br>
            <a:r>
              <a:rPr lang="en-US" sz="6600" dirty="0" smtClean="0"/>
              <a:t>Remind yourself, </a:t>
            </a:r>
            <a:r>
              <a:rPr lang="en-US" sz="6600" dirty="0"/>
              <a:t>THEY’RE NOT </a:t>
            </a:r>
            <a:r>
              <a:rPr lang="en-US" sz="6600" dirty="0">
                <a:solidFill>
                  <a:srgbClr val="FF0000"/>
                </a:solidFill>
              </a:rPr>
              <a:t>LIVING</a:t>
            </a:r>
            <a:r>
              <a:rPr lang="en-US" sz="6600" dirty="0"/>
              <a:t>) </a:t>
            </a:r>
            <a:r>
              <a:rPr lang="en-US" dirty="0"/>
              <a:t/>
            </a:r>
            <a:br>
              <a:rPr lang="en-US" dirty="0"/>
            </a:br>
            <a:endParaRPr lang="en-US" dirty="0"/>
          </a:p>
        </p:txBody>
      </p:sp>
    </p:spTree>
    <p:extLst>
      <p:ext uri="{BB962C8B-B14F-4D97-AF65-F5344CB8AC3E}">
        <p14:creationId xmlns:p14="http://schemas.microsoft.com/office/powerpoint/2010/main" val="3627421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33997"/>
            <a:ext cx="7772400" cy="1924050"/>
          </a:xfrm>
        </p:spPr>
        <p:txBody>
          <a:bodyPr>
            <a:normAutofit fontScale="90000"/>
          </a:bodyPr>
          <a:lstStyle/>
          <a:p>
            <a:r>
              <a:rPr lang="en-US" dirty="0"/>
              <a:t>I feel hot (oh no)</a:t>
            </a:r>
            <a:br>
              <a:rPr lang="en-US" dirty="0"/>
            </a:br>
            <a:r>
              <a:rPr lang="en-US" dirty="0"/>
              <a:t>Call a nurse or a doctor </a:t>
            </a:r>
            <a:r>
              <a:rPr lang="en-US" dirty="0" smtClean="0"/>
              <a:t>man</a:t>
            </a:r>
            <a:br>
              <a:rPr lang="en-US" dirty="0" smtClean="0"/>
            </a:br>
            <a:r>
              <a:rPr lang="en-US" dirty="0"/>
              <a:t/>
            </a:r>
            <a:br>
              <a:rPr lang="en-US" dirty="0"/>
            </a:br>
            <a:r>
              <a:rPr lang="en-US" dirty="0"/>
              <a:t>I'm getting spots (oh no) </a:t>
            </a:r>
            <a:br>
              <a:rPr lang="en-US" dirty="0"/>
            </a:br>
            <a:r>
              <a:rPr lang="en-US" dirty="0"/>
              <a:t>can’t treated with </a:t>
            </a:r>
            <a:r>
              <a:rPr lang="en-US" dirty="0" smtClean="0">
                <a:solidFill>
                  <a:srgbClr val="FF0000"/>
                </a:solidFill>
              </a:rPr>
              <a:t>antibiotics</a:t>
            </a:r>
            <a:r>
              <a:rPr lang="en-US" dirty="0" smtClean="0"/>
              <a:t/>
            </a:r>
            <a:br>
              <a:rPr lang="en-US" dirty="0" smtClean="0"/>
            </a:br>
            <a:r>
              <a:rPr lang="en-US" dirty="0"/>
              <a:t/>
            </a:r>
            <a:br>
              <a:rPr lang="en-US" dirty="0"/>
            </a:br>
            <a:r>
              <a:rPr lang="en-US" dirty="0"/>
              <a:t>I'm too hot (oh no)</a:t>
            </a:r>
            <a:br>
              <a:rPr lang="en-US" dirty="0"/>
            </a:br>
            <a:r>
              <a:rPr lang="en-US" dirty="0"/>
              <a:t>I’m starting to perspire man</a:t>
            </a:r>
            <a:br>
              <a:rPr lang="en-US" dirty="0"/>
            </a:br>
            <a:r>
              <a:rPr lang="en-US" dirty="0"/>
              <a:t>I'm too hot (oh no)</a:t>
            </a:r>
            <a:br>
              <a:rPr lang="en-US" dirty="0"/>
            </a:br>
            <a:r>
              <a:rPr lang="en-US" dirty="0"/>
              <a:t>How are viruses spread? break it down</a:t>
            </a:r>
          </a:p>
        </p:txBody>
      </p:sp>
    </p:spTree>
    <p:extLst>
      <p:ext uri="{BB962C8B-B14F-4D97-AF65-F5344CB8AC3E}">
        <p14:creationId xmlns:p14="http://schemas.microsoft.com/office/powerpoint/2010/main" val="4068874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40080"/>
            <a:ext cx="7772400" cy="4130039"/>
          </a:xfrm>
        </p:spPr>
        <p:txBody>
          <a:bodyPr>
            <a:normAutofit/>
          </a:bodyPr>
          <a:lstStyle/>
          <a:p>
            <a:r>
              <a:rPr lang="en-US" dirty="0" smtClean="0"/>
              <a:t>Passed </a:t>
            </a:r>
            <a:r>
              <a:rPr lang="en-US" dirty="0"/>
              <a:t>by body fluids (</a:t>
            </a:r>
            <a:r>
              <a:rPr lang="en-US" dirty="0" err="1"/>
              <a:t>eww</a:t>
            </a:r>
            <a:r>
              <a:rPr lang="en-US" dirty="0"/>
              <a:t>)</a:t>
            </a:r>
            <a:br>
              <a:rPr lang="en-US" dirty="0"/>
            </a:br>
            <a:r>
              <a:rPr lang="en-US" dirty="0" smtClean="0"/>
              <a:t>Passed </a:t>
            </a:r>
            <a:r>
              <a:rPr lang="en-US" dirty="0"/>
              <a:t>by body fluids (</a:t>
            </a:r>
            <a:r>
              <a:rPr lang="en-US" dirty="0" err="1"/>
              <a:t>eww</a:t>
            </a:r>
            <a:r>
              <a:rPr lang="en-US" dirty="0"/>
              <a:t>)</a:t>
            </a:r>
            <a:br>
              <a:rPr lang="en-US" dirty="0"/>
            </a:br>
            <a:r>
              <a:rPr lang="en-US" dirty="0" smtClean="0"/>
              <a:t>Passed </a:t>
            </a:r>
            <a:r>
              <a:rPr lang="en-US" dirty="0"/>
              <a:t>by body fluids (</a:t>
            </a:r>
            <a:r>
              <a:rPr lang="en-US" dirty="0" err="1"/>
              <a:t>eww</a:t>
            </a:r>
            <a:r>
              <a:rPr lang="en-US" dirty="0"/>
              <a:t>)</a:t>
            </a:r>
            <a:br>
              <a:rPr lang="en-US" dirty="0"/>
            </a:br>
            <a:r>
              <a:rPr lang="en-US" dirty="0"/>
              <a:t> </a:t>
            </a:r>
          </a:p>
        </p:txBody>
      </p:sp>
    </p:spTree>
    <p:extLst>
      <p:ext uri="{BB962C8B-B14F-4D97-AF65-F5344CB8AC3E}">
        <p14:creationId xmlns:p14="http://schemas.microsoft.com/office/powerpoint/2010/main" val="3340311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906280"/>
            <a:ext cx="7772400" cy="2411095"/>
          </a:xfrm>
        </p:spPr>
        <p:txBody>
          <a:bodyPr>
            <a:normAutofit fontScale="90000"/>
          </a:bodyPr>
          <a:lstStyle/>
          <a:p>
            <a:r>
              <a:rPr lang="en-US" sz="4900" dirty="0"/>
              <a:t>if you share </a:t>
            </a:r>
            <a:r>
              <a:rPr lang="en-US" sz="4900" dirty="0" smtClean="0"/>
              <a:t>cups, they’ll get into </a:t>
            </a:r>
            <a:r>
              <a:rPr lang="en-US" sz="4900" dirty="0" err="1" smtClean="0"/>
              <a:t>ya</a:t>
            </a:r>
            <a:r>
              <a:rPr lang="en-US" sz="4900" dirty="0" smtClean="0"/>
              <a:t/>
            </a:r>
            <a:br>
              <a:rPr lang="en-US" sz="4900" dirty="0" smtClean="0"/>
            </a:br>
            <a:r>
              <a:rPr lang="en-US" sz="4900" dirty="0"/>
              <a:t/>
            </a:r>
            <a:br>
              <a:rPr lang="en-US" sz="4900" dirty="0"/>
            </a:br>
            <a:r>
              <a:rPr lang="en-US" sz="4900" dirty="0"/>
              <a:t>if you kiss </a:t>
            </a:r>
            <a:r>
              <a:rPr lang="en-US" sz="4900" dirty="0" smtClean="0"/>
              <a:t>BAE, </a:t>
            </a:r>
            <a:r>
              <a:rPr lang="en-US" sz="4900" dirty="0"/>
              <a:t>they’ll get into </a:t>
            </a:r>
            <a:r>
              <a:rPr lang="en-US" sz="4900" dirty="0" err="1" smtClean="0"/>
              <a:t>ya</a:t>
            </a:r>
            <a:r>
              <a:rPr lang="en-US" sz="4900" dirty="0" smtClean="0"/>
              <a:t/>
            </a:r>
            <a:br>
              <a:rPr lang="en-US" sz="4900" dirty="0" smtClean="0"/>
            </a:br>
            <a:r>
              <a:rPr lang="en-US" sz="4900" dirty="0"/>
              <a:t/>
            </a:r>
            <a:br>
              <a:rPr lang="en-US" sz="4900" dirty="0"/>
            </a:br>
            <a:r>
              <a:rPr lang="en-US" sz="4900" dirty="0"/>
              <a:t>'if you share stuff get into </a:t>
            </a:r>
            <a:r>
              <a:rPr lang="en-US" sz="4900" dirty="0" err="1" smtClean="0"/>
              <a:t>ya</a:t>
            </a:r>
            <a:r>
              <a:rPr lang="en-US" sz="4900" dirty="0" smtClean="0"/>
              <a:t/>
            </a:r>
            <a:br>
              <a:rPr lang="en-US" sz="4900" dirty="0" smtClean="0"/>
            </a:br>
            <a:r>
              <a:rPr lang="en-US" sz="4900" dirty="0"/>
              <a:t/>
            </a:r>
            <a:br>
              <a:rPr lang="en-US" sz="4900" dirty="0"/>
            </a:br>
            <a:r>
              <a:rPr lang="en-US" sz="4900" dirty="0" smtClean="0"/>
              <a:t/>
            </a:r>
            <a:br>
              <a:rPr lang="en-US" sz="4900" dirty="0" smtClean="0"/>
            </a:br>
            <a:r>
              <a:rPr lang="en-US" dirty="0"/>
              <a:t/>
            </a:r>
            <a:br>
              <a:rPr lang="en-US" dirty="0"/>
            </a:br>
            <a:endParaRPr lang="en-US" dirty="0"/>
          </a:p>
        </p:txBody>
      </p:sp>
    </p:spTree>
    <p:extLst>
      <p:ext uri="{BB962C8B-B14F-4D97-AF65-F5344CB8AC3E}">
        <p14:creationId xmlns:p14="http://schemas.microsoft.com/office/powerpoint/2010/main" val="1642425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476500"/>
            <a:ext cx="5086350" cy="4036786"/>
          </a:xfrm>
          <a:prstGeom prst="rect">
            <a:avLst/>
          </a:prstGeom>
        </p:spPr>
      </p:pic>
      <p:sp>
        <p:nvSpPr>
          <p:cNvPr id="4" name="Title 3"/>
          <p:cNvSpPr>
            <a:spLocks noGrp="1"/>
          </p:cNvSpPr>
          <p:nvPr>
            <p:ph type="ctrTitle"/>
          </p:nvPr>
        </p:nvSpPr>
        <p:spPr>
          <a:xfrm>
            <a:off x="1371600" y="11084"/>
            <a:ext cx="7772400" cy="2411095"/>
          </a:xfrm>
        </p:spPr>
        <p:txBody>
          <a:bodyPr>
            <a:normAutofit fontScale="90000"/>
          </a:bodyPr>
          <a:lstStyle/>
          <a:p>
            <a:r>
              <a:rPr lang="en-US" sz="4900" dirty="0" smtClean="0"/>
              <a:t/>
            </a:r>
            <a:br>
              <a:rPr lang="en-US" sz="4900" dirty="0" smtClean="0"/>
            </a:br>
            <a:r>
              <a:rPr lang="en-US" sz="4900" dirty="0"/>
              <a:t/>
            </a:r>
            <a:br>
              <a:rPr lang="en-US" sz="4900" dirty="0"/>
            </a:br>
            <a:r>
              <a:rPr lang="en-US" sz="4900" dirty="0"/>
              <a:t>In the body they’ll lyse your cells</a:t>
            </a:r>
            <a:br>
              <a:rPr lang="en-US" sz="4900" dirty="0"/>
            </a:br>
            <a:r>
              <a:rPr lang="en-US" sz="4900" dirty="0"/>
              <a:t>Don't believe me just watch (come on)</a:t>
            </a:r>
            <a:r>
              <a:rPr lang="en-US" dirty="0"/>
              <a:t/>
            </a:r>
            <a:br>
              <a:rPr lang="en-US" dirty="0"/>
            </a:br>
            <a:endParaRPr lang="en-US" dirty="0"/>
          </a:p>
        </p:txBody>
      </p:sp>
    </p:spTree>
    <p:extLst>
      <p:ext uri="{BB962C8B-B14F-4D97-AF65-F5344CB8AC3E}">
        <p14:creationId xmlns:p14="http://schemas.microsoft.com/office/powerpoint/2010/main" val="2623785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126</Words>
  <Application>Microsoft Office PowerPoint</Application>
  <PresentationFormat>On-screen Show (4:3)</PresentationFormat>
  <Paragraphs>25</Paragraphs>
  <Slides>23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VIRUS FUNK</vt:lpstr>
      <vt:lpstr>Don’t get, viruses that have capsids, called protein coats </vt:lpstr>
      <vt:lpstr>Or contract them particles that destroy cells,  they’re microscopic</vt:lpstr>
      <vt:lpstr>They replicate, destroy, and lyse cells in your body</vt:lpstr>
      <vt:lpstr>(Got DNA or RNA) Remind yourself, THEY’RE NOT LIVING)  </vt:lpstr>
      <vt:lpstr>I feel hot (oh no) Call a nurse or a doctor man  I'm getting spots (oh no)  can’t treated with antibiotics  I'm too hot (oh no) I’m starting to perspire man I'm too hot (oh no) How are viruses spread? break it down</vt:lpstr>
      <vt:lpstr>Passed by body fluids (eww) Passed by body fluids (eww) Passed by body fluids (eww)  </vt:lpstr>
      <vt:lpstr>if you share cups, they’ll get into ya  if you kiss BAE, they’ll get into ya  'if you share stuff get into ya    </vt:lpstr>
      <vt:lpstr>  In the body they’ll lyse your cells Don't believe me just watch (come on) </vt:lpstr>
      <vt:lpstr>Don’t believe me just watch.</vt:lpstr>
      <vt:lpstr>Don’t believe me just watch.</vt:lpstr>
      <vt:lpstr>Don’t believe me just watch.</vt:lpstr>
      <vt:lpstr>Stop! Wait a minute.  I think this virus is Lytic! I felt the symptoms really quick I need the doc to run some test.</vt:lpstr>
      <vt:lpstr>If the virus was lysogenic it wouldn’t burst my cells right away.</vt:lpstr>
      <vt:lpstr>It’s DNA becomes part of mine as the cell replicates.</vt:lpstr>
      <vt:lpstr>I feel hot (oh no) Call a nurse or a doctor man  I'm getting spots (oh no)  can’t treated with antibiotics  I'm too hot (oh no) I’m starting to perspire man I'm too hot (oh no) How are viruses spread? break it down</vt:lpstr>
      <vt:lpstr>Passed by body fluids (eww) Passed by body fluids (eww) Passed by body fluids (eww)  </vt:lpstr>
      <vt:lpstr>if you share cups, they’ll get into ya  if you kiss BAE, they’ll get into ya  'if you share stuff get into ya    </vt:lpstr>
      <vt:lpstr>  In the body they’ll lyse your cells Don't believe me just watch (come on) </vt:lpstr>
      <vt:lpstr>Viruses mess you up They Make you Feel Yuck!  Viruses mess you up They Make you Feel Yuck!  Viruses mess you up They Make you Feel Yuck!  Viruses mess you up They Make you Feel Yuck! </vt:lpstr>
      <vt:lpstr>Viruses are NOT LIVING! Their projections are specific to the host they want to get in. The are NOT Living.</vt:lpstr>
      <vt:lpstr>Viruses are NOT LIVING! Their projections are specific…. In your body they’ll LYSE your cells DON’T BELIEVE ME JUST WATCH! </vt:lpstr>
      <vt:lpstr>Viruses mess you up They Make you Feel Yuck!  Viruses mess you up They Make you Feel Yuck!  Viruses mess you up They Make you Feel Yuck!  Viruses mess you up They Make you Feel Yuck!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 hit, that ice cold Don’t get, viruses Michelle Pfeiffer, that white gold (that have capsids, called protein coats) This one for them hood girls (Or contract them particles that destroy cells, microscopic) Them good girls straight masterpieces  Stylin', whilen, livin' it up in the city (replicating, whilen, lysing cells in the body Got Chucks on with Saint Laurent (Got DNA or RNA) Got kiss myself, I'm so pretty (Gotta rememeber, THEY’RE NOT LIVING)    I feel hot (oh no) Call a nurse or a doctor man I'm getting spots (oh no)  can’t treated with antibiotics I'm too hot (oh no) I’m starting to perspire man I'm too hot (oh no) How are viruses spread? break it down   passed by body fluids (eww) passed by body fluids (eww) passed by body fluids (eww)   ‘if you share cups,  give it to ya if you kiss BAE they’ll give it to ya 'if you share stuff  fam’ll give it to ya In the body they’ll lyse your cells Don't believe me just watch (come on)     Read more: Mark Ronson - Uptown Funk! Lyrics | MetroLyrics</dc:title>
  <dc:creator>ArleviaDavis Davis</dc:creator>
  <cp:lastModifiedBy>Davis, Arlevia</cp:lastModifiedBy>
  <cp:revision>21</cp:revision>
  <dcterms:created xsi:type="dcterms:W3CDTF">2015-04-29T10:22:12Z</dcterms:created>
  <dcterms:modified xsi:type="dcterms:W3CDTF">2017-03-01T19:26:03Z</dcterms:modified>
</cp:coreProperties>
</file>